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4.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48" r:id="rId1"/>
  </p:sldMasterIdLst>
  <p:notesMasterIdLst>
    <p:notesMasterId r:id="rId26"/>
  </p:notesMasterIdLst>
  <p:handoutMasterIdLst>
    <p:handoutMasterId r:id="rId27"/>
  </p:handoutMasterIdLst>
  <p:sldIdLst>
    <p:sldId id="1188" r:id="rId2"/>
    <p:sldId id="1305" r:id="rId3"/>
    <p:sldId id="1191" r:id="rId4"/>
    <p:sldId id="1195" r:id="rId5"/>
    <p:sldId id="1212" r:id="rId6"/>
    <p:sldId id="1193" r:id="rId7"/>
    <p:sldId id="1196" r:id="rId8"/>
    <p:sldId id="1199" r:id="rId9"/>
    <p:sldId id="1247" r:id="rId10"/>
    <p:sldId id="1201" r:id="rId11"/>
    <p:sldId id="1202" r:id="rId12"/>
    <p:sldId id="1246" r:id="rId13"/>
    <p:sldId id="1240" r:id="rId14"/>
    <p:sldId id="1241" r:id="rId15"/>
    <p:sldId id="1239" r:id="rId16"/>
    <p:sldId id="1204" r:id="rId17"/>
    <p:sldId id="1205" r:id="rId18"/>
    <p:sldId id="1206" r:id="rId19"/>
    <p:sldId id="1217" r:id="rId20"/>
    <p:sldId id="1302" r:id="rId21"/>
    <p:sldId id="1304" r:id="rId22"/>
    <p:sldId id="1218" r:id="rId23"/>
    <p:sldId id="1299" r:id="rId24"/>
    <p:sldId id="1238" r:id="rId25"/>
  </p:sldIdLst>
  <p:sldSz cx="12192000" cy="6858000"/>
  <p:notesSz cx="10234613" cy="7099300"/>
  <p:defaultTextStyle>
    <a:defPPr>
      <a:defRPr lang="zh-CN"/>
    </a:defPPr>
    <a:lvl1pPr algn="l" rtl="0" eaLnBrk="0" fontAlgn="base" hangingPunct="0">
      <a:spcBef>
        <a:spcPct val="0"/>
      </a:spcBef>
      <a:spcAft>
        <a:spcPct val="0"/>
      </a:spcAft>
      <a:defRPr kern="1200">
        <a:solidFill>
          <a:schemeClr val="tx1"/>
        </a:solidFill>
        <a:latin typeface="等线" pitchFamily="2" charset="-122"/>
        <a:ea typeface="宋体" pitchFamily="2" charset="-122"/>
        <a:cs typeface="+mn-cs"/>
      </a:defRPr>
    </a:lvl1pPr>
    <a:lvl2pPr marL="457200" algn="l" rtl="0" eaLnBrk="0" fontAlgn="base" hangingPunct="0">
      <a:spcBef>
        <a:spcPct val="0"/>
      </a:spcBef>
      <a:spcAft>
        <a:spcPct val="0"/>
      </a:spcAft>
      <a:defRPr kern="1200">
        <a:solidFill>
          <a:schemeClr val="tx1"/>
        </a:solidFill>
        <a:latin typeface="等线" pitchFamily="2" charset="-122"/>
        <a:ea typeface="宋体" pitchFamily="2" charset="-122"/>
        <a:cs typeface="+mn-cs"/>
      </a:defRPr>
    </a:lvl2pPr>
    <a:lvl3pPr marL="914400" algn="l" rtl="0" eaLnBrk="0" fontAlgn="base" hangingPunct="0">
      <a:spcBef>
        <a:spcPct val="0"/>
      </a:spcBef>
      <a:spcAft>
        <a:spcPct val="0"/>
      </a:spcAft>
      <a:defRPr kern="1200">
        <a:solidFill>
          <a:schemeClr val="tx1"/>
        </a:solidFill>
        <a:latin typeface="等线" pitchFamily="2" charset="-122"/>
        <a:ea typeface="宋体" pitchFamily="2" charset="-122"/>
        <a:cs typeface="+mn-cs"/>
      </a:defRPr>
    </a:lvl3pPr>
    <a:lvl4pPr marL="1371600" algn="l" rtl="0" eaLnBrk="0" fontAlgn="base" hangingPunct="0">
      <a:spcBef>
        <a:spcPct val="0"/>
      </a:spcBef>
      <a:spcAft>
        <a:spcPct val="0"/>
      </a:spcAft>
      <a:defRPr kern="1200">
        <a:solidFill>
          <a:schemeClr val="tx1"/>
        </a:solidFill>
        <a:latin typeface="等线" pitchFamily="2" charset="-122"/>
        <a:ea typeface="宋体" pitchFamily="2" charset="-122"/>
        <a:cs typeface="+mn-cs"/>
      </a:defRPr>
    </a:lvl4pPr>
    <a:lvl5pPr marL="1828800" algn="l" rtl="0" eaLnBrk="0" fontAlgn="base" hangingPunct="0">
      <a:spcBef>
        <a:spcPct val="0"/>
      </a:spcBef>
      <a:spcAft>
        <a:spcPct val="0"/>
      </a:spcAft>
      <a:defRPr kern="1200">
        <a:solidFill>
          <a:schemeClr val="tx1"/>
        </a:solidFill>
        <a:latin typeface="等线" pitchFamily="2" charset="-122"/>
        <a:ea typeface="宋体" pitchFamily="2" charset="-122"/>
        <a:cs typeface="+mn-cs"/>
      </a:defRPr>
    </a:lvl5pPr>
    <a:lvl6pPr marL="2286000" algn="l" defTabSz="914400" rtl="0" eaLnBrk="1" latinLnBrk="0" hangingPunct="1">
      <a:defRPr kern="1200">
        <a:solidFill>
          <a:schemeClr val="tx1"/>
        </a:solidFill>
        <a:latin typeface="等线" pitchFamily="2" charset="-122"/>
        <a:ea typeface="宋体" pitchFamily="2" charset="-122"/>
        <a:cs typeface="+mn-cs"/>
      </a:defRPr>
    </a:lvl6pPr>
    <a:lvl7pPr marL="2743200" algn="l" defTabSz="914400" rtl="0" eaLnBrk="1" latinLnBrk="0" hangingPunct="1">
      <a:defRPr kern="1200">
        <a:solidFill>
          <a:schemeClr val="tx1"/>
        </a:solidFill>
        <a:latin typeface="等线" pitchFamily="2" charset="-122"/>
        <a:ea typeface="宋体" pitchFamily="2" charset="-122"/>
        <a:cs typeface="+mn-cs"/>
      </a:defRPr>
    </a:lvl7pPr>
    <a:lvl8pPr marL="3200400" algn="l" defTabSz="914400" rtl="0" eaLnBrk="1" latinLnBrk="0" hangingPunct="1">
      <a:defRPr kern="1200">
        <a:solidFill>
          <a:schemeClr val="tx1"/>
        </a:solidFill>
        <a:latin typeface="等线" pitchFamily="2" charset="-122"/>
        <a:ea typeface="宋体" pitchFamily="2" charset="-122"/>
        <a:cs typeface="+mn-cs"/>
      </a:defRPr>
    </a:lvl8pPr>
    <a:lvl9pPr marL="3657600" algn="l" defTabSz="914400" rtl="0" eaLnBrk="1" latinLnBrk="0" hangingPunct="1">
      <a:defRPr kern="1200">
        <a:solidFill>
          <a:schemeClr val="tx1"/>
        </a:solidFill>
        <a:latin typeface="等线" pitchFamily="2" charset="-122"/>
        <a:ea typeface="宋体" pitchFamily="2" charset="-122"/>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angda Partners" initials="FD"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6276A"/>
    <a:srgbClr val="44546A"/>
    <a:srgbClr val="FFFFFF"/>
    <a:srgbClr val="F2F2F2"/>
    <a:srgbClr val="C9C9C9"/>
    <a:srgbClr val="B4C7E7"/>
    <a:srgbClr val="0FCAB7"/>
    <a:srgbClr val="66FF66"/>
    <a:srgbClr val="A2AAB5"/>
    <a:srgbClr val="6C9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度样式 2 - 强调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中度样式 2 - 强调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3B4B98B0-60AC-42C2-AFA5-B58CD77FA1E5}" styleName="浅色样式 1 - 强调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A111915-BE36-4E01-A7E5-04B1672EAD32}" styleName="浅色样式 2 - 强调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312" autoAdjust="0"/>
    <p:restoredTop sz="81596" autoAdjust="0"/>
  </p:normalViewPr>
  <p:slideViewPr>
    <p:cSldViewPr snapToGrid="0">
      <p:cViewPr varScale="1">
        <p:scale>
          <a:sx n="110" d="100"/>
          <a:sy n="110" d="100"/>
        </p:scale>
        <p:origin x="726" y="10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E1FC581-C7E8-41C5-B163-8E24931C342B}" type="doc">
      <dgm:prSet loTypeId="urn:microsoft.com/office/officeart/2005/8/layout/process1" loCatId="process" qsTypeId="urn:microsoft.com/office/officeart/2005/8/quickstyle/simple2" qsCatId="simple" csTypeId="urn:microsoft.com/office/officeart/2005/8/colors/accent1_1" csCatId="accent1" phldr="1"/>
      <dgm:spPr/>
    </dgm:pt>
    <dgm:pt modelId="{2F7205FE-782A-4CE5-BB02-8F5FBF41C6A3}">
      <dgm:prSet phldrT="[文本]"/>
      <dgm:spPr>
        <a:solidFill>
          <a:schemeClr val="accent3">
            <a:lumMod val="40000"/>
            <a:lumOff val="60000"/>
          </a:schemeClr>
        </a:solidFill>
        <a:ln>
          <a:noFill/>
        </a:ln>
        <a:effectLst>
          <a:outerShdw blurRad="50800" dist="38100" dir="2700000" algn="tl" rotWithShape="0">
            <a:prstClr val="black">
              <a:alpha val="40000"/>
            </a:prstClr>
          </a:outerShdw>
        </a:effectLst>
      </dgm:spPr>
      <dgm:t>
        <a:bodyPr/>
        <a:lstStyle/>
        <a:p>
          <a:r>
            <a:rPr lang="en-US" altLang="zh-CN" b="1" dirty="0">
              <a:solidFill>
                <a:srgbClr val="26276A"/>
              </a:solidFill>
              <a:latin typeface="Arial" charset="0"/>
              <a:ea typeface="宋体" pitchFamily="2" charset="-122"/>
              <a:cs typeface="Arial" charset="0"/>
            </a:rPr>
            <a:t>Pre-Filing Preparation</a:t>
          </a:r>
          <a:endParaRPr lang="zh-CN" altLang="en-US" b="1" dirty="0">
            <a:solidFill>
              <a:srgbClr val="26276A"/>
            </a:solidFill>
          </a:endParaRPr>
        </a:p>
      </dgm:t>
    </dgm:pt>
    <dgm:pt modelId="{1BEA4A77-7143-40FB-864E-C4AB9E7D97BB}" type="parTrans" cxnId="{67D516E4-58EF-4F64-A48C-D4F83BCC23D2}">
      <dgm:prSet/>
      <dgm:spPr/>
      <dgm:t>
        <a:bodyPr/>
        <a:lstStyle/>
        <a:p>
          <a:endParaRPr lang="zh-CN" altLang="en-US" b="1">
            <a:solidFill>
              <a:srgbClr val="26276A"/>
            </a:solidFill>
          </a:endParaRPr>
        </a:p>
      </dgm:t>
    </dgm:pt>
    <dgm:pt modelId="{FDFB268B-1B60-4A94-A3C1-1A642A79FEC0}" type="sibTrans" cxnId="{67D516E4-58EF-4F64-A48C-D4F83BCC23D2}">
      <dgm:prSet/>
      <dgm:spPr/>
      <dgm:t>
        <a:bodyPr/>
        <a:lstStyle/>
        <a:p>
          <a:endParaRPr lang="zh-CN" altLang="en-US" b="1">
            <a:solidFill>
              <a:srgbClr val="26276A"/>
            </a:solidFill>
          </a:endParaRPr>
        </a:p>
      </dgm:t>
    </dgm:pt>
    <dgm:pt modelId="{C294AA85-2CEC-4B53-A724-68D7354DFDA1}">
      <dgm:prSet phldrT="[文本]"/>
      <dgm:spPr>
        <a:solidFill>
          <a:schemeClr val="accent5">
            <a:lumMod val="60000"/>
            <a:lumOff val="40000"/>
          </a:schemeClr>
        </a:solidFill>
        <a:ln>
          <a:noFill/>
        </a:ln>
        <a:effectLst>
          <a:outerShdw blurRad="50800" dist="38100" dir="2700000" algn="tl" rotWithShape="0">
            <a:prstClr val="black">
              <a:alpha val="40000"/>
            </a:prstClr>
          </a:outerShdw>
        </a:effectLst>
      </dgm:spPr>
      <dgm:t>
        <a:bodyPr/>
        <a:lstStyle/>
        <a:p>
          <a:r>
            <a:rPr lang="en-US" altLang="zh-CN" b="1" dirty="0">
              <a:solidFill>
                <a:srgbClr val="26276A"/>
              </a:solidFill>
              <a:latin typeface="Arial" charset="0"/>
              <a:ea typeface="宋体" pitchFamily="2" charset="-122"/>
              <a:cs typeface="Arial" charset="0"/>
            </a:rPr>
            <a:t>Evidence Production</a:t>
          </a:r>
          <a:endParaRPr lang="zh-CN" altLang="en-US" b="1" dirty="0">
            <a:solidFill>
              <a:srgbClr val="26276A"/>
            </a:solidFill>
          </a:endParaRPr>
        </a:p>
      </dgm:t>
    </dgm:pt>
    <dgm:pt modelId="{47D7B101-88E9-4BAE-8178-53C1E15B6502}" type="parTrans" cxnId="{148B305C-B507-4F1E-981F-540D065BB952}">
      <dgm:prSet/>
      <dgm:spPr/>
      <dgm:t>
        <a:bodyPr/>
        <a:lstStyle/>
        <a:p>
          <a:endParaRPr lang="zh-CN" altLang="en-US" b="1">
            <a:solidFill>
              <a:srgbClr val="26276A"/>
            </a:solidFill>
          </a:endParaRPr>
        </a:p>
      </dgm:t>
    </dgm:pt>
    <dgm:pt modelId="{E6F8FE56-187D-4EB9-96A6-42CA6FF11AB4}" type="sibTrans" cxnId="{148B305C-B507-4F1E-981F-540D065BB952}">
      <dgm:prSet/>
      <dgm:spPr/>
      <dgm:t>
        <a:bodyPr/>
        <a:lstStyle/>
        <a:p>
          <a:endParaRPr lang="zh-CN" altLang="en-US" b="1">
            <a:solidFill>
              <a:srgbClr val="26276A"/>
            </a:solidFill>
          </a:endParaRPr>
        </a:p>
      </dgm:t>
    </dgm:pt>
    <dgm:pt modelId="{6AEF30E2-0A12-469B-BCA1-61E0454079B1}">
      <dgm:prSet/>
      <dgm:spPr>
        <a:solidFill>
          <a:schemeClr val="accent1">
            <a:lumMod val="40000"/>
            <a:lumOff val="60000"/>
          </a:schemeClr>
        </a:solidFill>
        <a:ln>
          <a:noFill/>
        </a:ln>
        <a:effectLst>
          <a:outerShdw blurRad="50800" dist="38100" dir="2700000" algn="tl" rotWithShape="0">
            <a:prstClr val="black">
              <a:alpha val="40000"/>
            </a:prstClr>
          </a:outerShdw>
        </a:effectLst>
      </dgm:spPr>
      <dgm:t>
        <a:bodyPr/>
        <a:lstStyle/>
        <a:p>
          <a:r>
            <a:rPr lang="en-US" altLang="zh-CN" b="1" dirty="0">
              <a:solidFill>
                <a:srgbClr val="26276A"/>
              </a:solidFill>
              <a:latin typeface="Arial" charset="0"/>
              <a:ea typeface="宋体" pitchFamily="2" charset="-122"/>
              <a:cs typeface="Arial" charset="0"/>
            </a:rPr>
            <a:t>Hearings and Trials</a:t>
          </a:r>
          <a:endParaRPr lang="zh-CN" altLang="en-US" b="1" dirty="0">
            <a:solidFill>
              <a:srgbClr val="26276A"/>
            </a:solidFill>
            <a:latin typeface="Arial" charset="0"/>
            <a:ea typeface="宋体" pitchFamily="2" charset="-122"/>
            <a:cs typeface="Arial" charset="0"/>
          </a:endParaRPr>
        </a:p>
      </dgm:t>
    </dgm:pt>
    <dgm:pt modelId="{32FF7623-A03D-43E3-B457-42C76577404B}" type="parTrans" cxnId="{27A11C45-879B-4E89-A58B-5357B4CB5A51}">
      <dgm:prSet/>
      <dgm:spPr/>
      <dgm:t>
        <a:bodyPr/>
        <a:lstStyle/>
        <a:p>
          <a:endParaRPr lang="zh-CN" altLang="en-US" b="1">
            <a:solidFill>
              <a:srgbClr val="26276A"/>
            </a:solidFill>
          </a:endParaRPr>
        </a:p>
      </dgm:t>
    </dgm:pt>
    <dgm:pt modelId="{1B653239-DF34-432B-8D00-9BA2734AB13F}" type="sibTrans" cxnId="{27A11C45-879B-4E89-A58B-5357B4CB5A51}">
      <dgm:prSet/>
      <dgm:spPr/>
      <dgm:t>
        <a:bodyPr/>
        <a:lstStyle/>
        <a:p>
          <a:endParaRPr lang="zh-CN" altLang="en-US" b="1">
            <a:solidFill>
              <a:srgbClr val="26276A"/>
            </a:solidFill>
          </a:endParaRPr>
        </a:p>
      </dgm:t>
    </dgm:pt>
    <dgm:pt modelId="{070C9E7D-D5D9-49FD-8780-8FBBE894211B}">
      <dgm:prSet/>
      <dgm:spPr>
        <a:solidFill>
          <a:srgbClr val="26276A"/>
        </a:solidFill>
        <a:ln>
          <a:noFill/>
        </a:ln>
        <a:effectLst>
          <a:outerShdw blurRad="50800" dist="38100" dir="2700000" algn="tl" rotWithShape="0">
            <a:prstClr val="black">
              <a:alpha val="40000"/>
            </a:prstClr>
          </a:outerShdw>
        </a:effectLst>
      </dgm:spPr>
      <dgm:t>
        <a:bodyPr/>
        <a:lstStyle/>
        <a:p>
          <a:r>
            <a:rPr lang="en-US" altLang="zh-CN" b="1">
              <a:solidFill>
                <a:schemeClr val="bg1"/>
              </a:solidFill>
              <a:latin typeface="Arial" charset="0"/>
              <a:ea typeface="宋体" pitchFamily="2" charset="-122"/>
              <a:cs typeface="Arial" charset="0"/>
            </a:rPr>
            <a:t>Judgment</a:t>
          </a:r>
          <a:endParaRPr lang="zh-CN" altLang="en-US" b="1">
            <a:solidFill>
              <a:schemeClr val="bg1"/>
            </a:solidFill>
          </a:endParaRPr>
        </a:p>
      </dgm:t>
    </dgm:pt>
    <dgm:pt modelId="{D44CB65E-9B84-4D10-B1D3-766772FCF8E2}" type="parTrans" cxnId="{806F02FA-4B00-47D3-9BAA-7AE840DC4054}">
      <dgm:prSet/>
      <dgm:spPr/>
      <dgm:t>
        <a:bodyPr/>
        <a:lstStyle/>
        <a:p>
          <a:endParaRPr lang="zh-CN" altLang="en-US" b="1">
            <a:solidFill>
              <a:srgbClr val="26276A"/>
            </a:solidFill>
          </a:endParaRPr>
        </a:p>
      </dgm:t>
    </dgm:pt>
    <dgm:pt modelId="{F7224471-0C55-410F-8D90-82B581A1D964}" type="sibTrans" cxnId="{806F02FA-4B00-47D3-9BAA-7AE840DC4054}">
      <dgm:prSet/>
      <dgm:spPr/>
      <dgm:t>
        <a:bodyPr/>
        <a:lstStyle/>
        <a:p>
          <a:endParaRPr lang="zh-CN" altLang="en-US" b="1">
            <a:solidFill>
              <a:srgbClr val="26276A"/>
            </a:solidFill>
          </a:endParaRPr>
        </a:p>
      </dgm:t>
    </dgm:pt>
    <dgm:pt modelId="{205628C4-1D8B-4F8C-A442-0A09F00E9BD7}">
      <dgm:prSet phldrT="[文本]"/>
      <dgm:spPr>
        <a:solidFill>
          <a:schemeClr val="accent1">
            <a:lumMod val="40000"/>
            <a:lumOff val="60000"/>
          </a:schemeClr>
        </a:solidFill>
        <a:ln>
          <a:noFill/>
        </a:ln>
        <a:effectLst>
          <a:outerShdw blurRad="50800" dist="38100" dir="2700000" algn="tl" rotWithShape="0">
            <a:prstClr val="black">
              <a:alpha val="40000"/>
            </a:prstClr>
          </a:outerShdw>
        </a:effectLst>
      </dgm:spPr>
      <dgm:t>
        <a:bodyPr/>
        <a:lstStyle/>
        <a:p>
          <a:r>
            <a:rPr lang="en-US" altLang="zh-CN" b="1" dirty="0">
              <a:solidFill>
                <a:srgbClr val="26276A"/>
              </a:solidFill>
              <a:latin typeface="Arial" charset="0"/>
              <a:ea typeface="宋体" pitchFamily="2" charset="-122"/>
              <a:cs typeface="Arial" charset="0"/>
            </a:rPr>
            <a:t>Docketing and Jurisdiction</a:t>
          </a:r>
          <a:endParaRPr lang="zh-CN" altLang="en-US" b="1" dirty="0">
            <a:solidFill>
              <a:srgbClr val="26276A"/>
            </a:solidFill>
          </a:endParaRPr>
        </a:p>
      </dgm:t>
    </dgm:pt>
    <dgm:pt modelId="{F739852F-72D5-4F4D-AB55-0D3726E54978}" type="sibTrans" cxnId="{4838F018-49DB-46F7-BD54-7A4745862B39}">
      <dgm:prSet/>
      <dgm:spPr/>
      <dgm:t>
        <a:bodyPr/>
        <a:lstStyle/>
        <a:p>
          <a:endParaRPr lang="zh-CN" altLang="en-US" b="1">
            <a:solidFill>
              <a:srgbClr val="26276A"/>
            </a:solidFill>
          </a:endParaRPr>
        </a:p>
      </dgm:t>
    </dgm:pt>
    <dgm:pt modelId="{AED4D262-C88D-4A04-9E8E-A499772389D0}" type="parTrans" cxnId="{4838F018-49DB-46F7-BD54-7A4745862B39}">
      <dgm:prSet/>
      <dgm:spPr/>
      <dgm:t>
        <a:bodyPr/>
        <a:lstStyle/>
        <a:p>
          <a:endParaRPr lang="zh-CN" altLang="en-US" b="1">
            <a:solidFill>
              <a:srgbClr val="26276A"/>
            </a:solidFill>
          </a:endParaRPr>
        </a:p>
      </dgm:t>
    </dgm:pt>
    <dgm:pt modelId="{0C3AC5E4-A970-46C0-8950-31E0F41B3043}" type="pres">
      <dgm:prSet presAssocID="{BE1FC581-C7E8-41C5-B163-8E24931C342B}" presName="Name0" presStyleCnt="0">
        <dgm:presLayoutVars>
          <dgm:dir/>
          <dgm:resizeHandles val="exact"/>
        </dgm:presLayoutVars>
      </dgm:prSet>
      <dgm:spPr/>
    </dgm:pt>
    <dgm:pt modelId="{E4A45A0F-8376-4370-A09F-A88F4F34482D}" type="pres">
      <dgm:prSet presAssocID="{2F7205FE-782A-4CE5-BB02-8F5FBF41C6A3}" presName="node" presStyleLbl="node1" presStyleIdx="0" presStyleCnt="5">
        <dgm:presLayoutVars>
          <dgm:bulletEnabled val="1"/>
        </dgm:presLayoutVars>
      </dgm:prSet>
      <dgm:spPr/>
    </dgm:pt>
    <dgm:pt modelId="{D614836F-6735-474A-A8F1-13A736268475}" type="pres">
      <dgm:prSet presAssocID="{FDFB268B-1B60-4A94-A3C1-1A642A79FEC0}" presName="sibTrans" presStyleLbl="sibTrans2D1" presStyleIdx="0" presStyleCnt="4"/>
      <dgm:spPr/>
    </dgm:pt>
    <dgm:pt modelId="{35CCDEE1-0243-4C2D-A673-E1FC6A85B8A2}" type="pres">
      <dgm:prSet presAssocID="{FDFB268B-1B60-4A94-A3C1-1A642A79FEC0}" presName="connectorText" presStyleLbl="sibTrans2D1" presStyleIdx="0" presStyleCnt="4"/>
      <dgm:spPr/>
    </dgm:pt>
    <dgm:pt modelId="{7A797EB7-B159-4319-9212-0356CFF00538}" type="pres">
      <dgm:prSet presAssocID="{205628C4-1D8B-4F8C-A442-0A09F00E9BD7}" presName="node" presStyleLbl="node1" presStyleIdx="1" presStyleCnt="5">
        <dgm:presLayoutVars>
          <dgm:bulletEnabled val="1"/>
        </dgm:presLayoutVars>
      </dgm:prSet>
      <dgm:spPr/>
    </dgm:pt>
    <dgm:pt modelId="{54498279-CD25-4E13-9E07-0E8D65257529}" type="pres">
      <dgm:prSet presAssocID="{F739852F-72D5-4F4D-AB55-0D3726E54978}" presName="sibTrans" presStyleLbl="sibTrans2D1" presStyleIdx="1" presStyleCnt="4"/>
      <dgm:spPr/>
    </dgm:pt>
    <dgm:pt modelId="{380D796F-4712-4428-89FB-171D394DA06B}" type="pres">
      <dgm:prSet presAssocID="{F739852F-72D5-4F4D-AB55-0D3726E54978}" presName="connectorText" presStyleLbl="sibTrans2D1" presStyleIdx="1" presStyleCnt="4"/>
      <dgm:spPr/>
    </dgm:pt>
    <dgm:pt modelId="{9DCCC786-8628-4D44-902E-8D25539DDDDC}" type="pres">
      <dgm:prSet presAssocID="{C294AA85-2CEC-4B53-A724-68D7354DFDA1}" presName="node" presStyleLbl="node1" presStyleIdx="2" presStyleCnt="5">
        <dgm:presLayoutVars>
          <dgm:bulletEnabled val="1"/>
        </dgm:presLayoutVars>
      </dgm:prSet>
      <dgm:spPr/>
    </dgm:pt>
    <dgm:pt modelId="{63318EDD-5C85-41C9-A635-2366137E3682}" type="pres">
      <dgm:prSet presAssocID="{E6F8FE56-187D-4EB9-96A6-42CA6FF11AB4}" presName="sibTrans" presStyleLbl="sibTrans2D1" presStyleIdx="2" presStyleCnt="4"/>
      <dgm:spPr/>
    </dgm:pt>
    <dgm:pt modelId="{13DCF3E9-3A80-4DE4-8CDB-863368D8DD62}" type="pres">
      <dgm:prSet presAssocID="{E6F8FE56-187D-4EB9-96A6-42CA6FF11AB4}" presName="connectorText" presStyleLbl="sibTrans2D1" presStyleIdx="2" presStyleCnt="4"/>
      <dgm:spPr/>
    </dgm:pt>
    <dgm:pt modelId="{10984F34-5E80-4258-A168-DCAFA40042BE}" type="pres">
      <dgm:prSet presAssocID="{6AEF30E2-0A12-469B-BCA1-61E0454079B1}" presName="node" presStyleLbl="node1" presStyleIdx="3" presStyleCnt="5">
        <dgm:presLayoutVars>
          <dgm:bulletEnabled val="1"/>
        </dgm:presLayoutVars>
      </dgm:prSet>
      <dgm:spPr/>
    </dgm:pt>
    <dgm:pt modelId="{2FBB6342-9C82-418A-A524-5FA57BA84632}" type="pres">
      <dgm:prSet presAssocID="{1B653239-DF34-432B-8D00-9BA2734AB13F}" presName="sibTrans" presStyleLbl="sibTrans2D1" presStyleIdx="3" presStyleCnt="4"/>
      <dgm:spPr/>
    </dgm:pt>
    <dgm:pt modelId="{35366BF6-C668-46AA-A7CE-5CFE3FD948E2}" type="pres">
      <dgm:prSet presAssocID="{1B653239-DF34-432B-8D00-9BA2734AB13F}" presName="connectorText" presStyleLbl="sibTrans2D1" presStyleIdx="3" presStyleCnt="4"/>
      <dgm:spPr/>
    </dgm:pt>
    <dgm:pt modelId="{EEF3D699-0A46-487E-A0B7-24AE4708B2D1}" type="pres">
      <dgm:prSet presAssocID="{070C9E7D-D5D9-49FD-8780-8FBBE894211B}" presName="node" presStyleLbl="node1" presStyleIdx="4" presStyleCnt="5">
        <dgm:presLayoutVars>
          <dgm:bulletEnabled val="1"/>
        </dgm:presLayoutVars>
      </dgm:prSet>
      <dgm:spPr/>
    </dgm:pt>
  </dgm:ptLst>
  <dgm:cxnLst>
    <dgm:cxn modelId="{D02F990E-1FDC-4A50-AB16-FE38D4BC7DA5}" type="presOf" srcId="{1B653239-DF34-432B-8D00-9BA2734AB13F}" destId="{2FBB6342-9C82-418A-A524-5FA57BA84632}" srcOrd="0" destOrd="0" presId="urn:microsoft.com/office/officeart/2005/8/layout/process1"/>
    <dgm:cxn modelId="{4838F018-49DB-46F7-BD54-7A4745862B39}" srcId="{BE1FC581-C7E8-41C5-B163-8E24931C342B}" destId="{205628C4-1D8B-4F8C-A442-0A09F00E9BD7}" srcOrd="1" destOrd="0" parTransId="{AED4D262-C88D-4A04-9E8E-A499772389D0}" sibTransId="{F739852F-72D5-4F4D-AB55-0D3726E54978}"/>
    <dgm:cxn modelId="{148B305C-B507-4F1E-981F-540D065BB952}" srcId="{BE1FC581-C7E8-41C5-B163-8E24931C342B}" destId="{C294AA85-2CEC-4B53-A724-68D7354DFDA1}" srcOrd="2" destOrd="0" parTransId="{47D7B101-88E9-4BAE-8178-53C1E15B6502}" sibTransId="{E6F8FE56-187D-4EB9-96A6-42CA6FF11AB4}"/>
    <dgm:cxn modelId="{7971D761-7877-431D-BB73-CC8EAB357ACD}" type="presOf" srcId="{E6F8FE56-187D-4EB9-96A6-42CA6FF11AB4}" destId="{13DCF3E9-3A80-4DE4-8CDB-863368D8DD62}" srcOrd="1" destOrd="0" presId="urn:microsoft.com/office/officeart/2005/8/layout/process1"/>
    <dgm:cxn modelId="{27A11C45-879B-4E89-A58B-5357B4CB5A51}" srcId="{BE1FC581-C7E8-41C5-B163-8E24931C342B}" destId="{6AEF30E2-0A12-469B-BCA1-61E0454079B1}" srcOrd="3" destOrd="0" parTransId="{32FF7623-A03D-43E3-B457-42C76577404B}" sibTransId="{1B653239-DF34-432B-8D00-9BA2734AB13F}"/>
    <dgm:cxn modelId="{E91DE348-C0A2-424C-AB95-9ACF4805FBA2}" type="presOf" srcId="{6AEF30E2-0A12-469B-BCA1-61E0454079B1}" destId="{10984F34-5E80-4258-A168-DCAFA40042BE}" srcOrd="0" destOrd="0" presId="urn:microsoft.com/office/officeart/2005/8/layout/process1"/>
    <dgm:cxn modelId="{5A77F96F-7E7A-46C6-B092-382B2392A9B7}" type="presOf" srcId="{1B653239-DF34-432B-8D00-9BA2734AB13F}" destId="{35366BF6-C668-46AA-A7CE-5CFE3FD948E2}" srcOrd="1" destOrd="0" presId="urn:microsoft.com/office/officeart/2005/8/layout/process1"/>
    <dgm:cxn modelId="{1168E452-2182-450A-9AD3-13A3E5FD7017}" type="presOf" srcId="{FDFB268B-1B60-4A94-A3C1-1A642A79FEC0}" destId="{35CCDEE1-0243-4C2D-A673-E1FC6A85B8A2}" srcOrd="1" destOrd="0" presId="urn:microsoft.com/office/officeart/2005/8/layout/process1"/>
    <dgm:cxn modelId="{F8BD839B-22E7-4A41-8497-D4C057CB57CB}" type="presOf" srcId="{BE1FC581-C7E8-41C5-B163-8E24931C342B}" destId="{0C3AC5E4-A970-46C0-8950-31E0F41B3043}" srcOrd="0" destOrd="0" presId="urn:microsoft.com/office/officeart/2005/8/layout/process1"/>
    <dgm:cxn modelId="{1272569C-BCFC-4A4B-9E24-44D93E5988B0}" type="presOf" srcId="{F739852F-72D5-4F4D-AB55-0D3726E54978}" destId="{380D796F-4712-4428-89FB-171D394DA06B}" srcOrd="1" destOrd="0" presId="urn:microsoft.com/office/officeart/2005/8/layout/process1"/>
    <dgm:cxn modelId="{915C42A0-F6BB-4B00-BEDE-5D8299D243ED}" type="presOf" srcId="{070C9E7D-D5D9-49FD-8780-8FBBE894211B}" destId="{EEF3D699-0A46-487E-A0B7-24AE4708B2D1}" srcOrd="0" destOrd="0" presId="urn:microsoft.com/office/officeart/2005/8/layout/process1"/>
    <dgm:cxn modelId="{63ABFCAA-67DC-483A-A510-58645E74E1E1}" type="presOf" srcId="{205628C4-1D8B-4F8C-A442-0A09F00E9BD7}" destId="{7A797EB7-B159-4319-9212-0356CFF00538}" srcOrd="0" destOrd="0" presId="urn:microsoft.com/office/officeart/2005/8/layout/process1"/>
    <dgm:cxn modelId="{1F6ED1BA-E99E-44B0-8AFE-A04635856FB6}" type="presOf" srcId="{F739852F-72D5-4F4D-AB55-0D3726E54978}" destId="{54498279-CD25-4E13-9E07-0E8D65257529}" srcOrd="0" destOrd="0" presId="urn:microsoft.com/office/officeart/2005/8/layout/process1"/>
    <dgm:cxn modelId="{D78DB5BC-CC52-42BB-BEA6-9757D4B88C52}" type="presOf" srcId="{C294AA85-2CEC-4B53-A724-68D7354DFDA1}" destId="{9DCCC786-8628-4D44-902E-8D25539DDDDC}" srcOrd="0" destOrd="0" presId="urn:microsoft.com/office/officeart/2005/8/layout/process1"/>
    <dgm:cxn modelId="{EAF244CB-8430-48B3-B003-A4B0322AC9B6}" type="presOf" srcId="{FDFB268B-1B60-4A94-A3C1-1A642A79FEC0}" destId="{D614836F-6735-474A-A8F1-13A736268475}" srcOrd="0" destOrd="0" presId="urn:microsoft.com/office/officeart/2005/8/layout/process1"/>
    <dgm:cxn modelId="{FC9032DF-0B11-4FD5-97B0-3338E3C4F453}" type="presOf" srcId="{2F7205FE-782A-4CE5-BB02-8F5FBF41C6A3}" destId="{E4A45A0F-8376-4370-A09F-A88F4F34482D}" srcOrd="0" destOrd="0" presId="urn:microsoft.com/office/officeart/2005/8/layout/process1"/>
    <dgm:cxn modelId="{67D516E4-58EF-4F64-A48C-D4F83BCC23D2}" srcId="{BE1FC581-C7E8-41C5-B163-8E24931C342B}" destId="{2F7205FE-782A-4CE5-BB02-8F5FBF41C6A3}" srcOrd="0" destOrd="0" parTransId="{1BEA4A77-7143-40FB-864E-C4AB9E7D97BB}" sibTransId="{FDFB268B-1B60-4A94-A3C1-1A642A79FEC0}"/>
    <dgm:cxn modelId="{A61E7DEF-FA27-4A81-BAB8-CC8BEBA1E1D8}" type="presOf" srcId="{E6F8FE56-187D-4EB9-96A6-42CA6FF11AB4}" destId="{63318EDD-5C85-41C9-A635-2366137E3682}" srcOrd="0" destOrd="0" presId="urn:microsoft.com/office/officeart/2005/8/layout/process1"/>
    <dgm:cxn modelId="{806F02FA-4B00-47D3-9BAA-7AE840DC4054}" srcId="{BE1FC581-C7E8-41C5-B163-8E24931C342B}" destId="{070C9E7D-D5D9-49FD-8780-8FBBE894211B}" srcOrd="4" destOrd="0" parTransId="{D44CB65E-9B84-4D10-B1D3-766772FCF8E2}" sibTransId="{F7224471-0C55-410F-8D90-82B581A1D964}"/>
    <dgm:cxn modelId="{B348A3CF-CF0B-4722-A766-E17309ABD11F}" type="presParOf" srcId="{0C3AC5E4-A970-46C0-8950-31E0F41B3043}" destId="{E4A45A0F-8376-4370-A09F-A88F4F34482D}" srcOrd="0" destOrd="0" presId="urn:microsoft.com/office/officeart/2005/8/layout/process1"/>
    <dgm:cxn modelId="{30092A1C-194C-4A73-BAD9-B485A356F21C}" type="presParOf" srcId="{0C3AC5E4-A970-46C0-8950-31E0F41B3043}" destId="{D614836F-6735-474A-A8F1-13A736268475}" srcOrd="1" destOrd="0" presId="urn:microsoft.com/office/officeart/2005/8/layout/process1"/>
    <dgm:cxn modelId="{FF4DEAB6-2235-45EB-8A6C-7C335137246A}" type="presParOf" srcId="{D614836F-6735-474A-A8F1-13A736268475}" destId="{35CCDEE1-0243-4C2D-A673-E1FC6A85B8A2}" srcOrd="0" destOrd="0" presId="urn:microsoft.com/office/officeart/2005/8/layout/process1"/>
    <dgm:cxn modelId="{D2D74934-2667-4FF4-A03F-CD9B0A057D7F}" type="presParOf" srcId="{0C3AC5E4-A970-46C0-8950-31E0F41B3043}" destId="{7A797EB7-B159-4319-9212-0356CFF00538}" srcOrd="2" destOrd="0" presId="urn:microsoft.com/office/officeart/2005/8/layout/process1"/>
    <dgm:cxn modelId="{9C0D311A-058D-4D55-94DD-3BEFFC47061B}" type="presParOf" srcId="{0C3AC5E4-A970-46C0-8950-31E0F41B3043}" destId="{54498279-CD25-4E13-9E07-0E8D65257529}" srcOrd="3" destOrd="0" presId="urn:microsoft.com/office/officeart/2005/8/layout/process1"/>
    <dgm:cxn modelId="{00376F64-AAC4-40FC-9935-652898ACEF3A}" type="presParOf" srcId="{54498279-CD25-4E13-9E07-0E8D65257529}" destId="{380D796F-4712-4428-89FB-171D394DA06B}" srcOrd="0" destOrd="0" presId="urn:microsoft.com/office/officeart/2005/8/layout/process1"/>
    <dgm:cxn modelId="{C2C23318-EFC4-4EEE-869D-1BB1B234E6C4}" type="presParOf" srcId="{0C3AC5E4-A970-46C0-8950-31E0F41B3043}" destId="{9DCCC786-8628-4D44-902E-8D25539DDDDC}" srcOrd="4" destOrd="0" presId="urn:microsoft.com/office/officeart/2005/8/layout/process1"/>
    <dgm:cxn modelId="{C6F15A68-CCFD-49C4-837A-29A2235EA7BB}" type="presParOf" srcId="{0C3AC5E4-A970-46C0-8950-31E0F41B3043}" destId="{63318EDD-5C85-41C9-A635-2366137E3682}" srcOrd="5" destOrd="0" presId="urn:microsoft.com/office/officeart/2005/8/layout/process1"/>
    <dgm:cxn modelId="{F2101E91-70CF-4974-9C15-8546FED50820}" type="presParOf" srcId="{63318EDD-5C85-41C9-A635-2366137E3682}" destId="{13DCF3E9-3A80-4DE4-8CDB-863368D8DD62}" srcOrd="0" destOrd="0" presId="urn:microsoft.com/office/officeart/2005/8/layout/process1"/>
    <dgm:cxn modelId="{BF9D6DC7-EFA8-4796-B967-FCF337A078A8}" type="presParOf" srcId="{0C3AC5E4-A970-46C0-8950-31E0F41B3043}" destId="{10984F34-5E80-4258-A168-DCAFA40042BE}" srcOrd="6" destOrd="0" presId="urn:microsoft.com/office/officeart/2005/8/layout/process1"/>
    <dgm:cxn modelId="{914570EA-7851-4F14-8A36-8A637AF7DD85}" type="presParOf" srcId="{0C3AC5E4-A970-46C0-8950-31E0F41B3043}" destId="{2FBB6342-9C82-418A-A524-5FA57BA84632}" srcOrd="7" destOrd="0" presId="urn:microsoft.com/office/officeart/2005/8/layout/process1"/>
    <dgm:cxn modelId="{FE765E00-DB3A-4A1B-8B0A-499CE91D2088}" type="presParOf" srcId="{2FBB6342-9C82-418A-A524-5FA57BA84632}" destId="{35366BF6-C668-46AA-A7CE-5CFE3FD948E2}" srcOrd="0" destOrd="0" presId="urn:microsoft.com/office/officeart/2005/8/layout/process1"/>
    <dgm:cxn modelId="{4DB7A4EE-B33A-4448-B4AB-55F0215BF562}" type="presParOf" srcId="{0C3AC5E4-A970-46C0-8950-31E0F41B3043}" destId="{EEF3D699-0A46-487E-A0B7-24AE4708B2D1}" srcOrd="8"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BE1FC581-C7E8-41C5-B163-8E24931C342B}" type="doc">
      <dgm:prSet loTypeId="urn:microsoft.com/office/officeart/2005/8/layout/process1" loCatId="process" qsTypeId="urn:microsoft.com/office/officeart/2005/8/quickstyle/simple2" qsCatId="simple" csTypeId="urn:microsoft.com/office/officeart/2005/8/colors/accent1_1" csCatId="accent1" phldr="1"/>
      <dgm:spPr/>
    </dgm:pt>
    <dgm:pt modelId="{2F7205FE-782A-4CE5-BB02-8F5FBF41C6A3}">
      <dgm:prSet phldrT="[文本]"/>
      <dgm:spPr>
        <a:solidFill>
          <a:schemeClr val="accent4">
            <a:lumMod val="60000"/>
            <a:lumOff val="40000"/>
          </a:schemeClr>
        </a:solidFill>
      </dgm:spPr>
      <dgm:t>
        <a:bodyPr/>
        <a:lstStyle/>
        <a:p>
          <a:r>
            <a:rPr lang="en-US" altLang="zh-CN" b="1" dirty="0">
              <a:solidFill>
                <a:srgbClr val="26276A"/>
              </a:solidFill>
              <a:latin typeface="Arial" charset="0"/>
              <a:ea typeface="宋体" pitchFamily="2" charset="-122"/>
              <a:cs typeface="Arial" charset="0"/>
            </a:rPr>
            <a:t>Pre-Filing Preparation</a:t>
          </a:r>
          <a:endParaRPr lang="zh-CN" altLang="en-US" b="1" dirty="0">
            <a:solidFill>
              <a:srgbClr val="26276A"/>
            </a:solidFill>
          </a:endParaRPr>
        </a:p>
      </dgm:t>
    </dgm:pt>
    <dgm:pt modelId="{1BEA4A77-7143-40FB-864E-C4AB9E7D97BB}" type="parTrans" cxnId="{67D516E4-58EF-4F64-A48C-D4F83BCC23D2}">
      <dgm:prSet/>
      <dgm:spPr/>
      <dgm:t>
        <a:bodyPr/>
        <a:lstStyle/>
        <a:p>
          <a:endParaRPr lang="zh-CN" altLang="en-US" b="1">
            <a:solidFill>
              <a:srgbClr val="26276A"/>
            </a:solidFill>
          </a:endParaRPr>
        </a:p>
      </dgm:t>
    </dgm:pt>
    <dgm:pt modelId="{FDFB268B-1B60-4A94-A3C1-1A642A79FEC0}" type="sibTrans" cxnId="{67D516E4-58EF-4F64-A48C-D4F83BCC23D2}">
      <dgm:prSet/>
      <dgm:spPr/>
      <dgm:t>
        <a:bodyPr/>
        <a:lstStyle/>
        <a:p>
          <a:endParaRPr lang="zh-CN" altLang="en-US" b="1">
            <a:solidFill>
              <a:srgbClr val="26276A"/>
            </a:solidFill>
          </a:endParaRPr>
        </a:p>
      </dgm:t>
    </dgm:pt>
    <dgm:pt modelId="{205628C4-1D8B-4F8C-A442-0A09F00E9BD7}">
      <dgm:prSet phldrT="[文本]"/>
      <dgm:spPr>
        <a:solidFill>
          <a:srgbClr val="FFFFFF"/>
        </a:solidFill>
      </dgm:spPr>
      <dgm:t>
        <a:bodyPr/>
        <a:lstStyle/>
        <a:p>
          <a:r>
            <a:rPr lang="en-US" altLang="zh-CN" b="1" dirty="0">
              <a:solidFill>
                <a:srgbClr val="26276A"/>
              </a:solidFill>
              <a:latin typeface="Arial" charset="0"/>
              <a:ea typeface="宋体" pitchFamily="2" charset="-122"/>
              <a:cs typeface="Arial" charset="0"/>
            </a:rPr>
            <a:t>Docketing and Jurisdiction</a:t>
          </a:r>
          <a:endParaRPr lang="zh-CN" altLang="en-US" b="1" dirty="0">
            <a:solidFill>
              <a:srgbClr val="26276A"/>
            </a:solidFill>
          </a:endParaRPr>
        </a:p>
      </dgm:t>
    </dgm:pt>
    <dgm:pt modelId="{AED4D262-C88D-4A04-9E8E-A499772389D0}" type="parTrans" cxnId="{4838F018-49DB-46F7-BD54-7A4745862B39}">
      <dgm:prSet/>
      <dgm:spPr/>
      <dgm:t>
        <a:bodyPr/>
        <a:lstStyle/>
        <a:p>
          <a:endParaRPr lang="zh-CN" altLang="en-US" b="1">
            <a:solidFill>
              <a:srgbClr val="26276A"/>
            </a:solidFill>
          </a:endParaRPr>
        </a:p>
      </dgm:t>
    </dgm:pt>
    <dgm:pt modelId="{F739852F-72D5-4F4D-AB55-0D3726E54978}" type="sibTrans" cxnId="{4838F018-49DB-46F7-BD54-7A4745862B39}">
      <dgm:prSet/>
      <dgm:spPr/>
      <dgm:t>
        <a:bodyPr/>
        <a:lstStyle/>
        <a:p>
          <a:endParaRPr lang="zh-CN" altLang="en-US" b="1">
            <a:solidFill>
              <a:srgbClr val="26276A"/>
            </a:solidFill>
          </a:endParaRPr>
        </a:p>
      </dgm:t>
    </dgm:pt>
    <dgm:pt modelId="{C294AA85-2CEC-4B53-A724-68D7354DFDA1}">
      <dgm:prSet phldrT="[文本]"/>
      <dgm:spPr/>
      <dgm:t>
        <a:bodyPr/>
        <a:lstStyle/>
        <a:p>
          <a:r>
            <a:rPr lang="en-US" altLang="zh-CN" b="1" dirty="0">
              <a:solidFill>
                <a:srgbClr val="26276A"/>
              </a:solidFill>
              <a:latin typeface="Arial" charset="0"/>
              <a:ea typeface="宋体" pitchFamily="2" charset="-122"/>
              <a:cs typeface="Arial" charset="0"/>
            </a:rPr>
            <a:t>Evidence Production</a:t>
          </a:r>
          <a:endParaRPr lang="zh-CN" altLang="en-US" b="1" dirty="0">
            <a:solidFill>
              <a:srgbClr val="26276A"/>
            </a:solidFill>
          </a:endParaRPr>
        </a:p>
      </dgm:t>
    </dgm:pt>
    <dgm:pt modelId="{47D7B101-88E9-4BAE-8178-53C1E15B6502}" type="parTrans" cxnId="{148B305C-B507-4F1E-981F-540D065BB952}">
      <dgm:prSet/>
      <dgm:spPr/>
      <dgm:t>
        <a:bodyPr/>
        <a:lstStyle/>
        <a:p>
          <a:endParaRPr lang="zh-CN" altLang="en-US" b="1">
            <a:solidFill>
              <a:srgbClr val="26276A"/>
            </a:solidFill>
          </a:endParaRPr>
        </a:p>
      </dgm:t>
    </dgm:pt>
    <dgm:pt modelId="{E6F8FE56-187D-4EB9-96A6-42CA6FF11AB4}" type="sibTrans" cxnId="{148B305C-B507-4F1E-981F-540D065BB952}">
      <dgm:prSet/>
      <dgm:spPr/>
      <dgm:t>
        <a:bodyPr/>
        <a:lstStyle/>
        <a:p>
          <a:endParaRPr lang="zh-CN" altLang="en-US" b="1">
            <a:solidFill>
              <a:srgbClr val="26276A"/>
            </a:solidFill>
          </a:endParaRPr>
        </a:p>
      </dgm:t>
    </dgm:pt>
    <dgm:pt modelId="{6AEF30E2-0A12-469B-BCA1-61E0454079B1}">
      <dgm:prSet/>
      <dgm:spPr/>
      <dgm:t>
        <a:bodyPr/>
        <a:lstStyle/>
        <a:p>
          <a:r>
            <a:rPr lang="en-US" altLang="zh-CN" b="1" dirty="0">
              <a:solidFill>
                <a:srgbClr val="26276A"/>
              </a:solidFill>
              <a:latin typeface="Arial" charset="0"/>
              <a:ea typeface="宋体" pitchFamily="2" charset="-122"/>
              <a:cs typeface="Arial" charset="0"/>
            </a:rPr>
            <a:t>Hearings and Trials</a:t>
          </a:r>
          <a:endParaRPr lang="zh-CN" altLang="en-US" b="1" dirty="0">
            <a:solidFill>
              <a:srgbClr val="26276A"/>
            </a:solidFill>
            <a:latin typeface="Arial" charset="0"/>
            <a:ea typeface="宋体" pitchFamily="2" charset="-122"/>
            <a:cs typeface="Arial" charset="0"/>
          </a:endParaRPr>
        </a:p>
      </dgm:t>
    </dgm:pt>
    <dgm:pt modelId="{32FF7623-A03D-43E3-B457-42C76577404B}" type="parTrans" cxnId="{27A11C45-879B-4E89-A58B-5357B4CB5A51}">
      <dgm:prSet/>
      <dgm:spPr/>
      <dgm:t>
        <a:bodyPr/>
        <a:lstStyle/>
        <a:p>
          <a:endParaRPr lang="zh-CN" altLang="en-US" b="1">
            <a:solidFill>
              <a:srgbClr val="26276A"/>
            </a:solidFill>
          </a:endParaRPr>
        </a:p>
      </dgm:t>
    </dgm:pt>
    <dgm:pt modelId="{1B653239-DF34-432B-8D00-9BA2734AB13F}" type="sibTrans" cxnId="{27A11C45-879B-4E89-A58B-5357B4CB5A51}">
      <dgm:prSet/>
      <dgm:spPr/>
      <dgm:t>
        <a:bodyPr/>
        <a:lstStyle/>
        <a:p>
          <a:endParaRPr lang="zh-CN" altLang="en-US" b="1">
            <a:solidFill>
              <a:srgbClr val="26276A"/>
            </a:solidFill>
          </a:endParaRPr>
        </a:p>
      </dgm:t>
    </dgm:pt>
    <dgm:pt modelId="{070C9E7D-D5D9-49FD-8780-8FBBE894211B}">
      <dgm:prSet/>
      <dgm:spPr/>
      <dgm:t>
        <a:bodyPr/>
        <a:lstStyle/>
        <a:p>
          <a:r>
            <a:rPr lang="en-US" altLang="zh-CN" b="1">
              <a:solidFill>
                <a:srgbClr val="26276A"/>
              </a:solidFill>
              <a:latin typeface="Arial" charset="0"/>
              <a:ea typeface="宋体" pitchFamily="2" charset="-122"/>
              <a:cs typeface="Arial" charset="0"/>
            </a:rPr>
            <a:t>Judgment</a:t>
          </a:r>
          <a:endParaRPr lang="zh-CN" altLang="en-US" b="1">
            <a:solidFill>
              <a:srgbClr val="26276A"/>
            </a:solidFill>
          </a:endParaRPr>
        </a:p>
      </dgm:t>
    </dgm:pt>
    <dgm:pt modelId="{D44CB65E-9B84-4D10-B1D3-766772FCF8E2}" type="parTrans" cxnId="{806F02FA-4B00-47D3-9BAA-7AE840DC4054}">
      <dgm:prSet/>
      <dgm:spPr/>
      <dgm:t>
        <a:bodyPr/>
        <a:lstStyle/>
        <a:p>
          <a:endParaRPr lang="zh-CN" altLang="en-US" b="1">
            <a:solidFill>
              <a:srgbClr val="26276A"/>
            </a:solidFill>
          </a:endParaRPr>
        </a:p>
      </dgm:t>
    </dgm:pt>
    <dgm:pt modelId="{F7224471-0C55-410F-8D90-82B581A1D964}" type="sibTrans" cxnId="{806F02FA-4B00-47D3-9BAA-7AE840DC4054}">
      <dgm:prSet/>
      <dgm:spPr/>
      <dgm:t>
        <a:bodyPr/>
        <a:lstStyle/>
        <a:p>
          <a:endParaRPr lang="zh-CN" altLang="en-US" b="1">
            <a:solidFill>
              <a:srgbClr val="26276A"/>
            </a:solidFill>
          </a:endParaRPr>
        </a:p>
      </dgm:t>
    </dgm:pt>
    <dgm:pt modelId="{0C3AC5E4-A970-46C0-8950-31E0F41B3043}" type="pres">
      <dgm:prSet presAssocID="{BE1FC581-C7E8-41C5-B163-8E24931C342B}" presName="Name0" presStyleCnt="0">
        <dgm:presLayoutVars>
          <dgm:dir/>
          <dgm:resizeHandles val="exact"/>
        </dgm:presLayoutVars>
      </dgm:prSet>
      <dgm:spPr/>
    </dgm:pt>
    <dgm:pt modelId="{E4A45A0F-8376-4370-A09F-A88F4F34482D}" type="pres">
      <dgm:prSet presAssocID="{2F7205FE-782A-4CE5-BB02-8F5FBF41C6A3}" presName="node" presStyleLbl="node1" presStyleIdx="0" presStyleCnt="5">
        <dgm:presLayoutVars>
          <dgm:bulletEnabled val="1"/>
        </dgm:presLayoutVars>
      </dgm:prSet>
      <dgm:spPr/>
    </dgm:pt>
    <dgm:pt modelId="{D614836F-6735-474A-A8F1-13A736268475}" type="pres">
      <dgm:prSet presAssocID="{FDFB268B-1B60-4A94-A3C1-1A642A79FEC0}" presName="sibTrans" presStyleLbl="sibTrans2D1" presStyleIdx="0" presStyleCnt="4"/>
      <dgm:spPr/>
    </dgm:pt>
    <dgm:pt modelId="{35CCDEE1-0243-4C2D-A673-E1FC6A85B8A2}" type="pres">
      <dgm:prSet presAssocID="{FDFB268B-1B60-4A94-A3C1-1A642A79FEC0}" presName="connectorText" presStyleLbl="sibTrans2D1" presStyleIdx="0" presStyleCnt="4"/>
      <dgm:spPr/>
    </dgm:pt>
    <dgm:pt modelId="{7A797EB7-B159-4319-9212-0356CFF00538}" type="pres">
      <dgm:prSet presAssocID="{205628C4-1D8B-4F8C-A442-0A09F00E9BD7}" presName="node" presStyleLbl="node1" presStyleIdx="1" presStyleCnt="5">
        <dgm:presLayoutVars>
          <dgm:bulletEnabled val="1"/>
        </dgm:presLayoutVars>
      </dgm:prSet>
      <dgm:spPr/>
    </dgm:pt>
    <dgm:pt modelId="{54498279-CD25-4E13-9E07-0E8D65257529}" type="pres">
      <dgm:prSet presAssocID="{F739852F-72D5-4F4D-AB55-0D3726E54978}" presName="sibTrans" presStyleLbl="sibTrans2D1" presStyleIdx="1" presStyleCnt="4"/>
      <dgm:spPr/>
    </dgm:pt>
    <dgm:pt modelId="{380D796F-4712-4428-89FB-171D394DA06B}" type="pres">
      <dgm:prSet presAssocID="{F739852F-72D5-4F4D-AB55-0D3726E54978}" presName="connectorText" presStyleLbl="sibTrans2D1" presStyleIdx="1" presStyleCnt="4"/>
      <dgm:spPr/>
    </dgm:pt>
    <dgm:pt modelId="{9DCCC786-8628-4D44-902E-8D25539DDDDC}" type="pres">
      <dgm:prSet presAssocID="{C294AA85-2CEC-4B53-A724-68D7354DFDA1}" presName="node" presStyleLbl="node1" presStyleIdx="2" presStyleCnt="5">
        <dgm:presLayoutVars>
          <dgm:bulletEnabled val="1"/>
        </dgm:presLayoutVars>
      </dgm:prSet>
      <dgm:spPr/>
    </dgm:pt>
    <dgm:pt modelId="{63318EDD-5C85-41C9-A635-2366137E3682}" type="pres">
      <dgm:prSet presAssocID="{E6F8FE56-187D-4EB9-96A6-42CA6FF11AB4}" presName="sibTrans" presStyleLbl="sibTrans2D1" presStyleIdx="2" presStyleCnt="4"/>
      <dgm:spPr/>
    </dgm:pt>
    <dgm:pt modelId="{13DCF3E9-3A80-4DE4-8CDB-863368D8DD62}" type="pres">
      <dgm:prSet presAssocID="{E6F8FE56-187D-4EB9-96A6-42CA6FF11AB4}" presName="connectorText" presStyleLbl="sibTrans2D1" presStyleIdx="2" presStyleCnt="4"/>
      <dgm:spPr/>
    </dgm:pt>
    <dgm:pt modelId="{10984F34-5E80-4258-A168-DCAFA40042BE}" type="pres">
      <dgm:prSet presAssocID="{6AEF30E2-0A12-469B-BCA1-61E0454079B1}" presName="node" presStyleLbl="node1" presStyleIdx="3" presStyleCnt="5">
        <dgm:presLayoutVars>
          <dgm:bulletEnabled val="1"/>
        </dgm:presLayoutVars>
      </dgm:prSet>
      <dgm:spPr/>
    </dgm:pt>
    <dgm:pt modelId="{2FBB6342-9C82-418A-A524-5FA57BA84632}" type="pres">
      <dgm:prSet presAssocID="{1B653239-DF34-432B-8D00-9BA2734AB13F}" presName="sibTrans" presStyleLbl="sibTrans2D1" presStyleIdx="3" presStyleCnt="4"/>
      <dgm:spPr/>
    </dgm:pt>
    <dgm:pt modelId="{35366BF6-C668-46AA-A7CE-5CFE3FD948E2}" type="pres">
      <dgm:prSet presAssocID="{1B653239-DF34-432B-8D00-9BA2734AB13F}" presName="connectorText" presStyleLbl="sibTrans2D1" presStyleIdx="3" presStyleCnt="4"/>
      <dgm:spPr/>
    </dgm:pt>
    <dgm:pt modelId="{EEF3D699-0A46-487E-A0B7-24AE4708B2D1}" type="pres">
      <dgm:prSet presAssocID="{070C9E7D-D5D9-49FD-8780-8FBBE894211B}" presName="node" presStyleLbl="node1" presStyleIdx="4" presStyleCnt="5">
        <dgm:presLayoutVars>
          <dgm:bulletEnabled val="1"/>
        </dgm:presLayoutVars>
      </dgm:prSet>
      <dgm:spPr/>
    </dgm:pt>
  </dgm:ptLst>
  <dgm:cxnLst>
    <dgm:cxn modelId="{ABA0A00C-0C6B-49F3-AFAF-2C6F2BCF12DA}" type="presOf" srcId="{E6F8FE56-187D-4EB9-96A6-42CA6FF11AB4}" destId="{13DCF3E9-3A80-4DE4-8CDB-863368D8DD62}" srcOrd="1" destOrd="0" presId="urn:microsoft.com/office/officeart/2005/8/layout/process1"/>
    <dgm:cxn modelId="{10EDB611-22AA-4E4B-8FE9-42B617CFC9C3}" type="presOf" srcId="{E6F8FE56-187D-4EB9-96A6-42CA6FF11AB4}" destId="{63318EDD-5C85-41C9-A635-2366137E3682}" srcOrd="0" destOrd="0" presId="urn:microsoft.com/office/officeart/2005/8/layout/process1"/>
    <dgm:cxn modelId="{4838F018-49DB-46F7-BD54-7A4745862B39}" srcId="{BE1FC581-C7E8-41C5-B163-8E24931C342B}" destId="{205628C4-1D8B-4F8C-A442-0A09F00E9BD7}" srcOrd="1" destOrd="0" parTransId="{AED4D262-C88D-4A04-9E8E-A499772389D0}" sibTransId="{F739852F-72D5-4F4D-AB55-0D3726E54978}"/>
    <dgm:cxn modelId="{4ECF8228-631F-406B-96F3-9A0AC368D168}" type="presOf" srcId="{1B653239-DF34-432B-8D00-9BA2734AB13F}" destId="{35366BF6-C668-46AA-A7CE-5CFE3FD948E2}" srcOrd="1" destOrd="0" presId="urn:microsoft.com/office/officeart/2005/8/layout/process1"/>
    <dgm:cxn modelId="{77358531-B451-4DA5-8674-7B67B9C338FE}" type="presOf" srcId="{C294AA85-2CEC-4B53-A724-68D7354DFDA1}" destId="{9DCCC786-8628-4D44-902E-8D25539DDDDC}" srcOrd="0" destOrd="0" presId="urn:microsoft.com/office/officeart/2005/8/layout/process1"/>
    <dgm:cxn modelId="{0056DD38-91F7-495F-9F73-291762DDC502}" type="presOf" srcId="{F739852F-72D5-4F4D-AB55-0D3726E54978}" destId="{380D796F-4712-4428-89FB-171D394DA06B}" srcOrd="1" destOrd="0" presId="urn:microsoft.com/office/officeart/2005/8/layout/process1"/>
    <dgm:cxn modelId="{148B305C-B507-4F1E-981F-540D065BB952}" srcId="{BE1FC581-C7E8-41C5-B163-8E24931C342B}" destId="{C294AA85-2CEC-4B53-A724-68D7354DFDA1}" srcOrd="2" destOrd="0" parTransId="{47D7B101-88E9-4BAE-8178-53C1E15B6502}" sibTransId="{E6F8FE56-187D-4EB9-96A6-42CA6FF11AB4}"/>
    <dgm:cxn modelId="{27A11C45-879B-4E89-A58B-5357B4CB5A51}" srcId="{BE1FC581-C7E8-41C5-B163-8E24931C342B}" destId="{6AEF30E2-0A12-469B-BCA1-61E0454079B1}" srcOrd="3" destOrd="0" parTransId="{32FF7623-A03D-43E3-B457-42C76577404B}" sibTransId="{1B653239-DF34-432B-8D00-9BA2734AB13F}"/>
    <dgm:cxn modelId="{CFDDF86F-C967-449B-836F-4EDB8D9CAF63}" type="presOf" srcId="{FDFB268B-1B60-4A94-A3C1-1A642A79FEC0}" destId="{35CCDEE1-0243-4C2D-A673-E1FC6A85B8A2}" srcOrd="1" destOrd="0" presId="urn:microsoft.com/office/officeart/2005/8/layout/process1"/>
    <dgm:cxn modelId="{1E23527B-B6C8-4F14-96E5-DABAAA9581FB}" type="presOf" srcId="{FDFB268B-1B60-4A94-A3C1-1A642A79FEC0}" destId="{D614836F-6735-474A-A8F1-13A736268475}" srcOrd="0" destOrd="0" presId="urn:microsoft.com/office/officeart/2005/8/layout/process1"/>
    <dgm:cxn modelId="{FACB7982-E8E1-4DBC-BFDA-F0DCABE61E94}" type="presOf" srcId="{BE1FC581-C7E8-41C5-B163-8E24931C342B}" destId="{0C3AC5E4-A970-46C0-8950-31E0F41B3043}" srcOrd="0" destOrd="0" presId="urn:microsoft.com/office/officeart/2005/8/layout/process1"/>
    <dgm:cxn modelId="{D78C818D-DF00-4C96-A014-1A43F0DB896A}" type="presOf" srcId="{1B653239-DF34-432B-8D00-9BA2734AB13F}" destId="{2FBB6342-9C82-418A-A524-5FA57BA84632}" srcOrd="0" destOrd="0" presId="urn:microsoft.com/office/officeart/2005/8/layout/process1"/>
    <dgm:cxn modelId="{87A9F19F-1DE3-4B68-A32F-79A0B2209EB4}" type="presOf" srcId="{070C9E7D-D5D9-49FD-8780-8FBBE894211B}" destId="{EEF3D699-0A46-487E-A0B7-24AE4708B2D1}" srcOrd="0" destOrd="0" presId="urn:microsoft.com/office/officeart/2005/8/layout/process1"/>
    <dgm:cxn modelId="{586311C9-669E-4E69-963E-F92F1F5567B7}" type="presOf" srcId="{205628C4-1D8B-4F8C-A442-0A09F00E9BD7}" destId="{7A797EB7-B159-4319-9212-0356CFF00538}" srcOrd="0" destOrd="0" presId="urn:microsoft.com/office/officeart/2005/8/layout/process1"/>
    <dgm:cxn modelId="{260122E2-8B28-4398-AD8E-79F6BF31911D}" type="presOf" srcId="{6AEF30E2-0A12-469B-BCA1-61E0454079B1}" destId="{10984F34-5E80-4258-A168-DCAFA40042BE}" srcOrd="0" destOrd="0" presId="urn:microsoft.com/office/officeart/2005/8/layout/process1"/>
    <dgm:cxn modelId="{67D516E4-58EF-4F64-A48C-D4F83BCC23D2}" srcId="{BE1FC581-C7E8-41C5-B163-8E24931C342B}" destId="{2F7205FE-782A-4CE5-BB02-8F5FBF41C6A3}" srcOrd="0" destOrd="0" parTransId="{1BEA4A77-7143-40FB-864E-C4AB9E7D97BB}" sibTransId="{FDFB268B-1B60-4A94-A3C1-1A642A79FEC0}"/>
    <dgm:cxn modelId="{C807E0F0-C242-4369-8110-72AE061107CB}" type="presOf" srcId="{F739852F-72D5-4F4D-AB55-0D3726E54978}" destId="{54498279-CD25-4E13-9E07-0E8D65257529}" srcOrd="0" destOrd="0" presId="urn:microsoft.com/office/officeart/2005/8/layout/process1"/>
    <dgm:cxn modelId="{806F02FA-4B00-47D3-9BAA-7AE840DC4054}" srcId="{BE1FC581-C7E8-41C5-B163-8E24931C342B}" destId="{070C9E7D-D5D9-49FD-8780-8FBBE894211B}" srcOrd="4" destOrd="0" parTransId="{D44CB65E-9B84-4D10-B1D3-766772FCF8E2}" sibTransId="{F7224471-0C55-410F-8D90-82B581A1D964}"/>
    <dgm:cxn modelId="{9A2A12FE-141B-4634-A1C7-008CE6CD7677}" type="presOf" srcId="{2F7205FE-782A-4CE5-BB02-8F5FBF41C6A3}" destId="{E4A45A0F-8376-4370-A09F-A88F4F34482D}" srcOrd="0" destOrd="0" presId="urn:microsoft.com/office/officeart/2005/8/layout/process1"/>
    <dgm:cxn modelId="{8F1B13C2-2590-4CA1-B299-B0F1616D8B3F}" type="presParOf" srcId="{0C3AC5E4-A970-46C0-8950-31E0F41B3043}" destId="{E4A45A0F-8376-4370-A09F-A88F4F34482D}" srcOrd="0" destOrd="0" presId="urn:microsoft.com/office/officeart/2005/8/layout/process1"/>
    <dgm:cxn modelId="{4974E027-1477-47CF-86D3-1E7A584AA84D}" type="presParOf" srcId="{0C3AC5E4-A970-46C0-8950-31E0F41B3043}" destId="{D614836F-6735-474A-A8F1-13A736268475}" srcOrd="1" destOrd="0" presId="urn:microsoft.com/office/officeart/2005/8/layout/process1"/>
    <dgm:cxn modelId="{81786F47-C244-4B93-9306-3E209F674E10}" type="presParOf" srcId="{D614836F-6735-474A-A8F1-13A736268475}" destId="{35CCDEE1-0243-4C2D-A673-E1FC6A85B8A2}" srcOrd="0" destOrd="0" presId="urn:microsoft.com/office/officeart/2005/8/layout/process1"/>
    <dgm:cxn modelId="{9A952FB6-67A8-4C50-A4B7-4E90EBC83DA9}" type="presParOf" srcId="{0C3AC5E4-A970-46C0-8950-31E0F41B3043}" destId="{7A797EB7-B159-4319-9212-0356CFF00538}" srcOrd="2" destOrd="0" presId="urn:microsoft.com/office/officeart/2005/8/layout/process1"/>
    <dgm:cxn modelId="{D82323A4-9C8A-4F31-8951-BD291691D97E}" type="presParOf" srcId="{0C3AC5E4-A970-46C0-8950-31E0F41B3043}" destId="{54498279-CD25-4E13-9E07-0E8D65257529}" srcOrd="3" destOrd="0" presId="urn:microsoft.com/office/officeart/2005/8/layout/process1"/>
    <dgm:cxn modelId="{9BBFD728-2DB1-4AB3-A8EE-6B999A863286}" type="presParOf" srcId="{54498279-CD25-4E13-9E07-0E8D65257529}" destId="{380D796F-4712-4428-89FB-171D394DA06B}" srcOrd="0" destOrd="0" presId="urn:microsoft.com/office/officeart/2005/8/layout/process1"/>
    <dgm:cxn modelId="{137A8E5F-E0A8-41B1-8733-B7C324CF759A}" type="presParOf" srcId="{0C3AC5E4-A970-46C0-8950-31E0F41B3043}" destId="{9DCCC786-8628-4D44-902E-8D25539DDDDC}" srcOrd="4" destOrd="0" presId="urn:microsoft.com/office/officeart/2005/8/layout/process1"/>
    <dgm:cxn modelId="{130BCC7E-10A4-4BD0-88E5-B36D3FB7CE44}" type="presParOf" srcId="{0C3AC5E4-A970-46C0-8950-31E0F41B3043}" destId="{63318EDD-5C85-41C9-A635-2366137E3682}" srcOrd="5" destOrd="0" presId="urn:microsoft.com/office/officeart/2005/8/layout/process1"/>
    <dgm:cxn modelId="{B94BD257-A073-4699-8254-F3BEB4AE6CFE}" type="presParOf" srcId="{63318EDD-5C85-41C9-A635-2366137E3682}" destId="{13DCF3E9-3A80-4DE4-8CDB-863368D8DD62}" srcOrd="0" destOrd="0" presId="urn:microsoft.com/office/officeart/2005/8/layout/process1"/>
    <dgm:cxn modelId="{E485CDC6-D00D-4C9B-B621-EB7294BC66CF}" type="presParOf" srcId="{0C3AC5E4-A970-46C0-8950-31E0F41B3043}" destId="{10984F34-5E80-4258-A168-DCAFA40042BE}" srcOrd="6" destOrd="0" presId="urn:microsoft.com/office/officeart/2005/8/layout/process1"/>
    <dgm:cxn modelId="{44EE96A0-85C8-4FB3-BFBD-FC80B9A7CBE0}" type="presParOf" srcId="{0C3AC5E4-A970-46C0-8950-31E0F41B3043}" destId="{2FBB6342-9C82-418A-A524-5FA57BA84632}" srcOrd="7" destOrd="0" presId="urn:microsoft.com/office/officeart/2005/8/layout/process1"/>
    <dgm:cxn modelId="{8244827D-A697-49A9-97B1-8F21F5D8EE70}" type="presParOf" srcId="{2FBB6342-9C82-418A-A524-5FA57BA84632}" destId="{35366BF6-C668-46AA-A7CE-5CFE3FD948E2}" srcOrd="0" destOrd="0" presId="urn:microsoft.com/office/officeart/2005/8/layout/process1"/>
    <dgm:cxn modelId="{764F7A8D-BEDB-46A6-9FF2-60813AB28231}" type="presParOf" srcId="{0C3AC5E4-A970-46C0-8950-31E0F41B3043}" destId="{EEF3D699-0A46-487E-A0B7-24AE4708B2D1}" srcOrd="8"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BE1FC581-C7E8-41C5-B163-8E24931C342B}" type="doc">
      <dgm:prSet loTypeId="urn:microsoft.com/office/officeart/2005/8/layout/process1" loCatId="process" qsTypeId="urn:microsoft.com/office/officeart/2005/8/quickstyle/simple2" qsCatId="simple" csTypeId="urn:microsoft.com/office/officeart/2005/8/colors/accent1_1" csCatId="accent1" phldr="1"/>
      <dgm:spPr/>
    </dgm:pt>
    <dgm:pt modelId="{2F7205FE-782A-4CE5-BB02-8F5FBF41C6A3}">
      <dgm:prSet phldrT="[文本]"/>
      <dgm:spPr/>
      <dgm:t>
        <a:bodyPr/>
        <a:lstStyle/>
        <a:p>
          <a:r>
            <a:rPr lang="en-US" altLang="zh-CN" b="1" dirty="0">
              <a:solidFill>
                <a:srgbClr val="26276A"/>
              </a:solidFill>
              <a:latin typeface="Arial" charset="0"/>
              <a:ea typeface="宋体" pitchFamily="2" charset="-122"/>
              <a:cs typeface="Arial" charset="0"/>
            </a:rPr>
            <a:t>Pre-Filing Preparation</a:t>
          </a:r>
          <a:endParaRPr lang="zh-CN" altLang="en-US" b="1" dirty="0">
            <a:solidFill>
              <a:srgbClr val="26276A"/>
            </a:solidFill>
          </a:endParaRPr>
        </a:p>
      </dgm:t>
    </dgm:pt>
    <dgm:pt modelId="{1BEA4A77-7143-40FB-864E-C4AB9E7D97BB}" type="parTrans" cxnId="{67D516E4-58EF-4F64-A48C-D4F83BCC23D2}">
      <dgm:prSet/>
      <dgm:spPr/>
      <dgm:t>
        <a:bodyPr/>
        <a:lstStyle/>
        <a:p>
          <a:endParaRPr lang="zh-CN" altLang="en-US" b="1">
            <a:solidFill>
              <a:srgbClr val="26276A"/>
            </a:solidFill>
          </a:endParaRPr>
        </a:p>
      </dgm:t>
    </dgm:pt>
    <dgm:pt modelId="{FDFB268B-1B60-4A94-A3C1-1A642A79FEC0}" type="sibTrans" cxnId="{67D516E4-58EF-4F64-A48C-D4F83BCC23D2}">
      <dgm:prSet/>
      <dgm:spPr/>
      <dgm:t>
        <a:bodyPr/>
        <a:lstStyle/>
        <a:p>
          <a:endParaRPr lang="zh-CN" altLang="en-US" b="1">
            <a:solidFill>
              <a:srgbClr val="26276A"/>
            </a:solidFill>
          </a:endParaRPr>
        </a:p>
      </dgm:t>
    </dgm:pt>
    <dgm:pt modelId="{205628C4-1D8B-4F8C-A442-0A09F00E9BD7}">
      <dgm:prSet phldrT="[文本]"/>
      <dgm:spPr>
        <a:solidFill>
          <a:schemeClr val="accent4">
            <a:lumMod val="60000"/>
            <a:lumOff val="40000"/>
          </a:schemeClr>
        </a:solidFill>
      </dgm:spPr>
      <dgm:t>
        <a:bodyPr/>
        <a:lstStyle/>
        <a:p>
          <a:r>
            <a:rPr lang="en-US" altLang="zh-CN" b="1" dirty="0">
              <a:solidFill>
                <a:srgbClr val="26276A"/>
              </a:solidFill>
              <a:latin typeface="Arial" charset="0"/>
              <a:ea typeface="宋体" pitchFamily="2" charset="-122"/>
              <a:cs typeface="Arial" charset="0"/>
            </a:rPr>
            <a:t>Docketing and Jurisdiction</a:t>
          </a:r>
          <a:endParaRPr lang="zh-CN" altLang="en-US" b="1" dirty="0">
            <a:solidFill>
              <a:srgbClr val="26276A"/>
            </a:solidFill>
          </a:endParaRPr>
        </a:p>
      </dgm:t>
    </dgm:pt>
    <dgm:pt modelId="{AED4D262-C88D-4A04-9E8E-A499772389D0}" type="parTrans" cxnId="{4838F018-49DB-46F7-BD54-7A4745862B39}">
      <dgm:prSet/>
      <dgm:spPr/>
      <dgm:t>
        <a:bodyPr/>
        <a:lstStyle/>
        <a:p>
          <a:endParaRPr lang="zh-CN" altLang="en-US" b="1">
            <a:solidFill>
              <a:srgbClr val="26276A"/>
            </a:solidFill>
          </a:endParaRPr>
        </a:p>
      </dgm:t>
    </dgm:pt>
    <dgm:pt modelId="{F739852F-72D5-4F4D-AB55-0D3726E54978}" type="sibTrans" cxnId="{4838F018-49DB-46F7-BD54-7A4745862B39}">
      <dgm:prSet/>
      <dgm:spPr/>
      <dgm:t>
        <a:bodyPr/>
        <a:lstStyle/>
        <a:p>
          <a:endParaRPr lang="zh-CN" altLang="en-US" b="1">
            <a:solidFill>
              <a:srgbClr val="26276A"/>
            </a:solidFill>
          </a:endParaRPr>
        </a:p>
      </dgm:t>
    </dgm:pt>
    <dgm:pt modelId="{C294AA85-2CEC-4B53-A724-68D7354DFDA1}">
      <dgm:prSet phldrT="[文本]"/>
      <dgm:spPr/>
      <dgm:t>
        <a:bodyPr/>
        <a:lstStyle/>
        <a:p>
          <a:r>
            <a:rPr lang="en-US" altLang="zh-CN" b="1" dirty="0">
              <a:solidFill>
                <a:srgbClr val="26276A"/>
              </a:solidFill>
              <a:latin typeface="Arial" charset="0"/>
              <a:ea typeface="宋体" pitchFamily="2" charset="-122"/>
              <a:cs typeface="Arial" charset="0"/>
            </a:rPr>
            <a:t>Evidence Production</a:t>
          </a:r>
          <a:endParaRPr lang="zh-CN" altLang="en-US" b="1" dirty="0">
            <a:solidFill>
              <a:srgbClr val="26276A"/>
            </a:solidFill>
          </a:endParaRPr>
        </a:p>
      </dgm:t>
    </dgm:pt>
    <dgm:pt modelId="{47D7B101-88E9-4BAE-8178-53C1E15B6502}" type="parTrans" cxnId="{148B305C-B507-4F1E-981F-540D065BB952}">
      <dgm:prSet/>
      <dgm:spPr/>
      <dgm:t>
        <a:bodyPr/>
        <a:lstStyle/>
        <a:p>
          <a:endParaRPr lang="zh-CN" altLang="en-US" b="1">
            <a:solidFill>
              <a:srgbClr val="26276A"/>
            </a:solidFill>
          </a:endParaRPr>
        </a:p>
      </dgm:t>
    </dgm:pt>
    <dgm:pt modelId="{E6F8FE56-187D-4EB9-96A6-42CA6FF11AB4}" type="sibTrans" cxnId="{148B305C-B507-4F1E-981F-540D065BB952}">
      <dgm:prSet/>
      <dgm:spPr/>
      <dgm:t>
        <a:bodyPr/>
        <a:lstStyle/>
        <a:p>
          <a:endParaRPr lang="zh-CN" altLang="en-US" b="1">
            <a:solidFill>
              <a:srgbClr val="26276A"/>
            </a:solidFill>
          </a:endParaRPr>
        </a:p>
      </dgm:t>
    </dgm:pt>
    <dgm:pt modelId="{6AEF30E2-0A12-469B-BCA1-61E0454079B1}">
      <dgm:prSet/>
      <dgm:spPr/>
      <dgm:t>
        <a:bodyPr/>
        <a:lstStyle/>
        <a:p>
          <a:r>
            <a:rPr lang="en-US" altLang="zh-CN" b="1" dirty="0">
              <a:solidFill>
                <a:srgbClr val="26276A"/>
              </a:solidFill>
              <a:latin typeface="Arial" charset="0"/>
              <a:ea typeface="宋体" pitchFamily="2" charset="-122"/>
              <a:cs typeface="Arial" charset="0"/>
            </a:rPr>
            <a:t>Hearings and Trials</a:t>
          </a:r>
          <a:endParaRPr lang="zh-CN" altLang="en-US" b="1" dirty="0">
            <a:solidFill>
              <a:srgbClr val="26276A"/>
            </a:solidFill>
            <a:latin typeface="Arial" charset="0"/>
            <a:ea typeface="宋体" pitchFamily="2" charset="-122"/>
            <a:cs typeface="Arial" charset="0"/>
          </a:endParaRPr>
        </a:p>
      </dgm:t>
    </dgm:pt>
    <dgm:pt modelId="{32FF7623-A03D-43E3-B457-42C76577404B}" type="parTrans" cxnId="{27A11C45-879B-4E89-A58B-5357B4CB5A51}">
      <dgm:prSet/>
      <dgm:spPr/>
      <dgm:t>
        <a:bodyPr/>
        <a:lstStyle/>
        <a:p>
          <a:endParaRPr lang="zh-CN" altLang="en-US" b="1">
            <a:solidFill>
              <a:srgbClr val="26276A"/>
            </a:solidFill>
          </a:endParaRPr>
        </a:p>
      </dgm:t>
    </dgm:pt>
    <dgm:pt modelId="{1B653239-DF34-432B-8D00-9BA2734AB13F}" type="sibTrans" cxnId="{27A11C45-879B-4E89-A58B-5357B4CB5A51}">
      <dgm:prSet/>
      <dgm:spPr/>
      <dgm:t>
        <a:bodyPr/>
        <a:lstStyle/>
        <a:p>
          <a:endParaRPr lang="zh-CN" altLang="en-US" b="1">
            <a:solidFill>
              <a:srgbClr val="26276A"/>
            </a:solidFill>
          </a:endParaRPr>
        </a:p>
      </dgm:t>
    </dgm:pt>
    <dgm:pt modelId="{070C9E7D-D5D9-49FD-8780-8FBBE894211B}">
      <dgm:prSet/>
      <dgm:spPr/>
      <dgm:t>
        <a:bodyPr/>
        <a:lstStyle/>
        <a:p>
          <a:r>
            <a:rPr lang="en-US" altLang="zh-CN" b="1">
              <a:solidFill>
                <a:srgbClr val="26276A"/>
              </a:solidFill>
              <a:latin typeface="Arial" charset="0"/>
              <a:ea typeface="宋体" pitchFamily="2" charset="-122"/>
              <a:cs typeface="Arial" charset="0"/>
            </a:rPr>
            <a:t>Judgment</a:t>
          </a:r>
          <a:endParaRPr lang="zh-CN" altLang="en-US" b="1">
            <a:solidFill>
              <a:srgbClr val="26276A"/>
            </a:solidFill>
          </a:endParaRPr>
        </a:p>
      </dgm:t>
    </dgm:pt>
    <dgm:pt modelId="{D44CB65E-9B84-4D10-B1D3-766772FCF8E2}" type="parTrans" cxnId="{806F02FA-4B00-47D3-9BAA-7AE840DC4054}">
      <dgm:prSet/>
      <dgm:spPr/>
      <dgm:t>
        <a:bodyPr/>
        <a:lstStyle/>
        <a:p>
          <a:endParaRPr lang="zh-CN" altLang="en-US" b="1">
            <a:solidFill>
              <a:srgbClr val="26276A"/>
            </a:solidFill>
          </a:endParaRPr>
        </a:p>
      </dgm:t>
    </dgm:pt>
    <dgm:pt modelId="{F7224471-0C55-410F-8D90-82B581A1D964}" type="sibTrans" cxnId="{806F02FA-4B00-47D3-9BAA-7AE840DC4054}">
      <dgm:prSet/>
      <dgm:spPr/>
      <dgm:t>
        <a:bodyPr/>
        <a:lstStyle/>
        <a:p>
          <a:endParaRPr lang="zh-CN" altLang="en-US" b="1">
            <a:solidFill>
              <a:srgbClr val="26276A"/>
            </a:solidFill>
          </a:endParaRPr>
        </a:p>
      </dgm:t>
    </dgm:pt>
    <dgm:pt modelId="{0C3AC5E4-A970-46C0-8950-31E0F41B3043}" type="pres">
      <dgm:prSet presAssocID="{BE1FC581-C7E8-41C5-B163-8E24931C342B}" presName="Name0" presStyleCnt="0">
        <dgm:presLayoutVars>
          <dgm:dir/>
          <dgm:resizeHandles val="exact"/>
        </dgm:presLayoutVars>
      </dgm:prSet>
      <dgm:spPr/>
    </dgm:pt>
    <dgm:pt modelId="{E4A45A0F-8376-4370-A09F-A88F4F34482D}" type="pres">
      <dgm:prSet presAssocID="{2F7205FE-782A-4CE5-BB02-8F5FBF41C6A3}" presName="node" presStyleLbl="node1" presStyleIdx="0" presStyleCnt="5">
        <dgm:presLayoutVars>
          <dgm:bulletEnabled val="1"/>
        </dgm:presLayoutVars>
      </dgm:prSet>
      <dgm:spPr/>
    </dgm:pt>
    <dgm:pt modelId="{D614836F-6735-474A-A8F1-13A736268475}" type="pres">
      <dgm:prSet presAssocID="{FDFB268B-1B60-4A94-A3C1-1A642A79FEC0}" presName="sibTrans" presStyleLbl="sibTrans2D1" presStyleIdx="0" presStyleCnt="4"/>
      <dgm:spPr/>
    </dgm:pt>
    <dgm:pt modelId="{35CCDEE1-0243-4C2D-A673-E1FC6A85B8A2}" type="pres">
      <dgm:prSet presAssocID="{FDFB268B-1B60-4A94-A3C1-1A642A79FEC0}" presName="connectorText" presStyleLbl="sibTrans2D1" presStyleIdx="0" presStyleCnt="4"/>
      <dgm:spPr/>
    </dgm:pt>
    <dgm:pt modelId="{7A797EB7-B159-4319-9212-0356CFF00538}" type="pres">
      <dgm:prSet presAssocID="{205628C4-1D8B-4F8C-A442-0A09F00E9BD7}" presName="node" presStyleLbl="node1" presStyleIdx="1" presStyleCnt="5">
        <dgm:presLayoutVars>
          <dgm:bulletEnabled val="1"/>
        </dgm:presLayoutVars>
      </dgm:prSet>
      <dgm:spPr/>
    </dgm:pt>
    <dgm:pt modelId="{54498279-CD25-4E13-9E07-0E8D65257529}" type="pres">
      <dgm:prSet presAssocID="{F739852F-72D5-4F4D-AB55-0D3726E54978}" presName="sibTrans" presStyleLbl="sibTrans2D1" presStyleIdx="1" presStyleCnt="4"/>
      <dgm:spPr/>
    </dgm:pt>
    <dgm:pt modelId="{380D796F-4712-4428-89FB-171D394DA06B}" type="pres">
      <dgm:prSet presAssocID="{F739852F-72D5-4F4D-AB55-0D3726E54978}" presName="connectorText" presStyleLbl="sibTrans2D1" presStyleIdx="1" presStyleCnt="4"/>
      <dgm:spPr/>
    </dgm:pt>
    <dgm:pt modelId="{9DCCC786-8628-4D44-902E-8D25539DDDDC}" type="pres">
      <dgm:prSet presAssocID="{C294AA85-2CEC-4B53-A724-68D7354DFDA1}" presName="node" presStyleLbl="node1" presStyleIdx="2" presStyleCnt="5">
        <dgm:presLayoutVars>
          <dgm:bulletEnabled val="1"/>
        </dgm:presLayoutVars>
      </dgm:prSet>
      <dgm:spPr/>
    </dgm:pt>
    <dgm:pt modelId="{63318EDD-5C85-41C9-A635-2366137E3682}" type="pres">
      <dgm:prSet presAssocID="{E6F8FE56-187D-4EB9-96A6-42CA6FF11AB4}" presName="sibTrans" presStyleLbl="sibTrans2D1" presStyleIdx="2" presStyleCnt="4"/>
      <dgm:spPr/>
    </dgm:pt>
    <dgm:pt modelId="{13DCF3E9-3A80-4DE4-8CDB-863368D8DD62}" type="pres">
      <dgm:prSet presAssocID="{E6F8FE56-187D-4EB9-96A6-42CA6FF11AB4}" presName="connectorText" presStyleLbl="sibTrans2D1" presStyleIdx="2" presStyleCnt="4"/>
      <dgm:spPr/>
    </dgm:pt>
    <dgm:pt modelId="{10984F34-5E80-4258-A168-DCAFA40042BE}" type="pres">
      <dgm:prSet presAssocID="{6AEF30E2-0A12-469B-BCA1-61E0454079B1}" presName="node" presStyleLbl="node1" presStyleIdx="3" presStyleCnt="5">
        <dgm:presLayoutVars>
          <dgm:bulletEnabled val="1"/>
        </dgm:presLayoutVars>
      </dgm:prSet>
      <dgm:spPr/>
    </dgm:pt>
    <dgm:pt modelId="{2FBB6342-9C82-418A-A524-5FA57BA84632}" type="pres">
      <dgm:prSet presAssocID="{1B653239-DF34-432B-8D00-9BA2734AB13F}" presName="sibTrans" presStyleLbl="sibTrans2D1" presStyleIdx="3" presStyleCnt="4"/>
      <dgm:spPr/>
    </dgm:pt>
    <dgm:pt modelId="{35366BF6-C668-46AA-A7CE-5CFE3FD948E2}" type="pres">
      <dgm:prSet presAssocID="{1B653239-DF34-432B-8D00-9BA2734AB13F}" presName="connectorText" presStyleLbl="sibTrans2D1" presStyleIdx="3" presStyleCnt="4"/>
      <dgm:spPr/>
    </dgm:pt>
    <dgm:pt modelId="{EEF3D699-0A46-487E-A0B7-24AE4708B2D1}" type="pres">
      <dgm:prSet presAssocID="{070C9E7D-D5D9-49FD-8780-8FBBE894211B}" presName="node" presStyleLbl="node1" presStyleIdx="4" presStyleCnt="5">
        <dgm:presLayoutVars>
          <dgm:bulletEnabled val="1"/>
        </dgm:presLayoutVars>
      </dgm:prSet>
      <dgm:spPr/>
    </dgm:pt>
  </dgm:ptLst>
  <dgm:cxnLst>
    <dgm:cxn modelId="{9996830D-95B2-492E-B040-9C302DA58C5B}" type="presOf" srcId="{C294AA85-2CEC-4B53-A724-68D7354DFDA1}" destId="{9DCCC786-8628-4D44-902E-8D25539DDDDC}" srcOrd="0" destOrd="0" presId="urn:microsoft.com/office/officeart/2005/8/layout/process1"/>
    <dgm:cxn modelId="{950AAC16-8CB9-40B3-9EB2-EA6EE76342EA}" type="presOf" srcId="{6AEF30E2-0A12-469B-BCA1-61E0454079B1}" destId="{10984F34-5E80-4258-A168-DCAFA40042BE}" srcOrd="0" destOrd="0" presId="urn:microsoft.com/office/officeart/2005/8/layout/process1"/>
    <dgm:cxn modelId="{4838F018-49DB-46F7-BD54-7A4745862B39}" srcId="{BE1FC581-C7E8-41C5-B163-8E24931C342B}" destId="{205628C4-1D8B-4F8C-A442-0A09F00E9BD7}" srcOrd="1" destOrd="0" parTransId="{AED4D262-C88D-4A04-9E8E-A499772389D0}" sibTransId="{F739852F-72D5-4F4D-AB55-0D3726E54978}"/>
    <dgm:cxn modelId="{A3CB9831-E830-4DDD-8980-D11F75A1F078}" type="presOf" srcId="{E6F8FE56-187D-4EB9-96A6-42CA6FF11AB4}" destId="{63318EDD-5C85-41C9-A635-2366137E3682}" srcOrd="0" destOrd="0" presId="urn:microsoft.com/office/officeart/2005/8/layout/process1"/>
    <dgm:cxn modelId="{7DC74336-002C-47F1-8910-84EE4B5AAEB8}" type="presOf" srcId="{F739852F-72D5-4F4D-AB55-0D3726E54978}" destId="{54498279-CD25-4E13-9E07-0E8D65257529}" srcOrd="0" destOrd="0" presId="urn:microsoft.com/office/officeart/2005/8/layout/process1"/>
    <dgm:cxn modelId="{488B333C-0DE4-49CD-883F-B082C89CFCF7}" type="presOf" srcId="{F739852F-72D5-4F4D-AB55-0D3726E54978}" destId="{380D796F-4712-4428-89FB-171D394DA06B}" srcOrd="1" destOrd="0" presId="urn:microsoft.com/office/officeart/2005/8/layout/process1"/>
    <dgm:cxn modelId="{6BE75D40-E68A-4E12-B304-4F8FE75D7786}" type="presOf" srcId="{1B653239-DF34-432B-8D00-9BA2734AB13F}" destId="{35366BF6-C668-46AA-A7CE-5CFE3FD948E2}" srcOrd="1" destOrd="0" presId="urn:microsoft.com/office/officeart/2005/8/layout/process1"/>
    <dgm:cxn modelId="{148B305C-B507-4F1E-981F-540D065BB952}" srcId="{BE1FC581-C7E8-41C5-B163-8E24931C342B}" destId="{C294AA85-2CEC-4B53-A724-68D7354DFDA1}" srcOrd="2" destOrd="0" parTransId="{47D7B101-88E9-4BAE-8178-53C1E15B6502}" sibTransId="{E6F8FE56-187D-4EB9-96A6-42CA6FF11AB4}"/>
    <dgm:cxn modelId="{A39AAA41-C9A7-4149-96C6-763AC4F4AC73}" type="presOf" srcId="{FDFB268B-1B60-4A94-A3C1-1A642A79FEC0}" destId="{D614836F-6735-474A-A8F1-13A736268475}" srcOrd="0" destOrd="0" presId="urn:microsoft.com/office/officeart/2005/8/layout/process1"/>
    <dgm:cxn modelId="{27A11C45-879B-4E89-A58B-5357B4CB5A51}" srcId="{BE1FC581-C7E8-41C5-B163-8E24931C342B}" destId="{6AEF30E2-0A12-469B-BCA1-61E0454079B1}" srcOrd="3" destOrd="0" parTransId="{32FF7623-A03D-43E3-B457-42C76577404B}" sibTransId="{1B653239-DF34-432B-8D00-9BA2734AB13F}"/>
    <dgm:cxn modelId="{23CA5449-7809-4A49-8DFC-F1CBD8B8663B}" type="presOf" srcId="{BE1FC581-C7E8-41C5-B163-8E24931C342B}" destId="{0C3AC5E4-A970-46C0-8950-31E0F41B3043}" srcOrd="0" destOrd="0" presId="urn:microsoft.com/office/officeart/2005/8/layout/process1"/>
    <dgm:cxn modelId="{7DEC9656-C359-4628-8968-D694C1B60173}" type="presOf" srcId="{1B653239-DF34-432B-8D00-9BA2734AB13F}" destId="{2FBB6342-9C82-418A-A524-5FA57BA84632}" srcOrd="0" destOrd="0" presId="urn:microsoft.com/office/officeart/2005/8/layout/process1"/>
    <dgm:cxn modelId="{D14E0557-BEAB-426E-8429-F39A1C8A87AA}" type="presOf" srcId="{E6F8FE56-187D-4EB9-96A6-42CA6FF11AB4}" destId="{13DCF3E9-3A80-4DE4-8CDB-863368D8DD62}" srcOrd="1" destOrd="0" presId="urn:microsoft.com/office/officeart/2005/8/layout/process1"/>
    <dgm:cxn modelId="{51CAD87F-D5F8-4FF7-B435-F9DFD78C6D63}" type="presOf" srcId="{FDFB268B-1B60-4A94-A3C1-1A642A79FEC0}" destId="{35CCDEE1-0243-4C2D-A673-E1FC6A85B8A2}" srcOrd="1" destOrd="0" presId="urn:microsoft.com/office/officeart/2005/8/layout/process1"/>
    <dgm:cxn modelId="{42B7158A-45C3-46AB-B137-1514D03A9916}" type="presOf" srcId="{205628C4-1D8B-4F8C-A442-0A09F00E9BD7}" destId="{7A797EB7-B159-4319-9212-0356CFF00538}" srcOrd="0" destOrd="0" presId="urn:microsoft.com/office/officeart/2005/8/layout/process1"/>
    <dgm:cxn modelId="{64E136D4-3165-4035-B89C-847F0979EC17}" type="presOf" srcId="{070C9E7D-D5D9-49FD-8780-8FBBE894211B}" destId="{EEF3D699-0A46-487E-A0B7-24AE4708B2D1}" srcOrd="0" destOrd="0" presId="urn:microsoft.com/office/officeart/2005/8/layout/process1"/>
    <dgm:cxn modelId="{67D516E4-58EF-4F64-A48C-D4F83BCC23D2}" srcId="{BE1FC581-C7E8-41C5-B163-8E24931C342B}" destId="{2F7205FE-782A-4CE5-BB02-8F5FBF41C6A3}" srcOrd="0" destOrd="0" parTransId="{1BEA4A77-7143-40FB-864E-C4AB9E7D97BB}" sibTransId="{FDFB268B-1B60-4A94-A3C1-1A642A79FEC0}"/>
    <dgm:cxn modelId="{6BA685F4-3A30-4849-BC47-04AA2E377962}" type="presOf" srcId="{2F7205FE-782A-4CE5-BB02-8F5FBF41C6A3}" destId="{E4A45A0F-8376-4370-A09F-A88F4F34482D}" srcOrd="0" destOrd="0" presId="urn:microsoft.com/office/officeart/2005/8/layout/process1"/>
    <dgm:cxn modelId="{806F02FA-4B00-47D3-9BAA-7AE840DC4054}" srcId="{BE1FC581-C7E8-41C5-B163-8E24931C342B}" destId="{070C9E7D-D5D9-49FD-8780-8FBBE894211B}" srcOrd="4" destOrd="0" parTransId="{D44CB65E-9B84-4D10-B1D3-766772FCF8E2}" sibTransId="{F7224471-0C55-410F-8D90-82B581A1D964}"/>
    <dgm:cxn modelId="{22DE3BD3-6D04-4D26-8477-93F7E9623B17}" type="presParOf" srcId="{0C3AC5E4-A970-46C0-8950-31E0F41B3043}" destId="{E4A45A0F-8376-4370-A09F-A88F4F34482D}" srcOrd="0" destOrd="0" presId="urn:microsoft.com/office/officeart/2005/8/layout/process1"/>
    <dgm:cxn modelId="{1A01A49A-F352-421F-8112-50A3E1D28D2A}" type="presParOf" srcId="{0C3AC5E4-A970-46C0-8950-31E0F41B3043}" destId="{D614836F-6735-474A-A8F1-13A736268475}" srcOrd="1" destOrd="0" presId="urn:microsoft.com/office/officeart/2005/8/layout/process1"/>
    <dgm:cxn modelId="{AF2AE581-02B2-403D-9130-64EC02BC84B0}" type="presParOf" srcId="{D614836F-6735-474A-A8F1-13A736268475}" destId="{35CCDEE1-0243-4C2D-A673-E1FC6A85B8A2}" srcOrd="0" destOrd="0" presId="urn:microsoft.com/office/officeart/2005/8/layout/process1"/>
    <dgm:cxn modelId="{69F1FE9B-072F-4F1E-A8EE-89D9A215A865}" type="presParOf" srcId="{0C3AC5E4-A970-46C0-8950-31E0F41B3043}" destId="{7A797EB7-B159-4319-9212-0356CFF00538}" srcOrd="2" destOrd="0" presId="urn:microsoft.com/office/officeart/2005/8/layout/process1"/>
    <dgm:cxn modelId="{5746A4FB-AE12-4095-A954-77980D742E02}" type="presParOf" srcId="{0C3AC5E4-A970-46C0-8950-31E0F41B3043}" destId="{54498279-CD25-4E13-9E07-0E8D65257529}" srcOrd="3" destOrd="0" presId="urn:microsoft.com/office/officeart/2005/8/layout/process1"/>
    <dgm:cxn modelId="{2AAD8A8C-0C84-4886-8F03-FD1E429A04EB}" type="presParOf" srcId="{54498279-CD25-4E13-9E07-0E8D65257529}" destId="{380D796F-4712-4428-89FB-171D394DA06B}" srcOrd="0" destOrd="0" presId="urn:microsoft.com/office/officeart/2005/8/layout/process1"/>
    <dgm:cxn modelId="{98229C6D-27B7-4D7E-9A7F-427EFF0836A0}" type="presParOf" srcId="{0C3AC5E4-A970-46C0-8950-31E0F41B3043}" destId="{9DCCC786-8628-4D44-902E-8D25539DDDDC}" srcOrd="4" destOrd="0" presId="urn:microsoft.com/office/officeart/2005/8/layout/process1"/>
    <dgm:cxn modelId="{3E98313F-C4FC-43E2-A1D0-468BD9E7F8C6}" type="presParOf" srcId="{0C3AC5E4-A970-46C0-8950-31E0F41B3043}" destId="{63318EDD-5C85-41C9-A635-2366137E3682}" srcOrd="5" destOrd="0" presId="urn:microsoft.com/office/officeart/2005/8/layout/process1"/>
    <dgm:cxn modelId="{22F509EE-0D39-4E80-BA6E-27EEF4EA992C}" type="presParOf" srcId="{63318EDD-5C85-41C9-A635-2366137E3682}" destId="{13DCF3E9-3A80-4DE4-8CDB-863368D8DD62}" srcOrd="0" destOrd="0" presId="urn:microsoft.com/office/officeart/2005/8/layout/process1"/>
    <dgm:cxn modelId="{C78770F0-6E76-4542-8E8F-ED701378C0D4}" type="presParOf" srcId="{0C3AC5E4-A970-46C0-8950-31E0F41B3043}" destId="{10984F34-5E80-4258-A168-DCAFA40042BE}" srcOrd="6" destOrd="0" presId="urn:microsoft.com/office/officeart/2005/8/layout/process1"/>
    <dgm:cxn modelId="{3FF29212-6931-4733-AC3D-F15EB0016158}" type="presParOf" srcId="{0C3AC5E4-A970-46C0-8950-31E0F41B3043}" destId="{2FBB6342-9C82-418A-A524-5FA57BA84632}" srcOrd="7" destOrd="0" presId="urn:microsoft.com/office/officeart/2005/8/layout/process1"/>
    <dgm:cxn modelId="{DBB5A527-F2C0-4844-BB16-996E9F686920}" type="presParOf" srcId="{2FBB6342-9C82-418A-A524-5FA57BA84632}" destId="{35366BF6-C668-46AA-A7CE-5CFE3FD948E2}" srcOrd="0" destOrd="0" presId="urn:microsoft.com/office/officeart/2005/8/layout/process1"/>
    <dgm:cxn modelId="{F6319C8B-46C2-4AB8-B3D9-55BB5D9DF383}" type="presParOf" srcId="{0C3AC5E4-A970-46C0-8950-31E0F41B3043}" destId="{EEF3D699-0A46-487E-A0B7-24AE4708B2D1}" srcOrd="8"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4.xml><?xml version="1.0" encoding="utf-8"?>
<dgm:dataModel xmlns:dgm="http://schemas.openxmlformats.org/drawingml/2006/diagram" xmlns:a="http://schemas.openxmlformats.org/drawingml/2006/main">
  <dgm:ptLst>
    <dgm:pt modelId="{BE1FC581-C7E8-41C5-B163-8E24931C342B}" type="doc">
      <dgm:prSet loTypeId="urn:microsoft.com/office/officeart/2005/8/layout/process1" loCatId="process" qsTypeId="urn:microsoft.com/office/officeart/2005/8/quickstyle/simple2" qsCatId="simple" csTypeId="urn:microsoft.com/office/officeart/2005/8/colors/accent1_1" csCatId="accent1" phldr="1"/>
      <dgm:spPr/>
    </dgm:pt>
    <dgm:pt modelId="{2F7205FE-782A-4CE5-BB02-8F5FBF41C6A3}">
      <dgm:prSet phldrT="[文本]"/>
      <dgm:spPr/>
      <dgm:t>
        <a:bodyPr/>
        <a:lstStyle/>
        <a:p>
          <a:r>
            <a:rPr lang="en-US" altLang="zh-CN" b="1" dirty="0">
              <a:solidFill>
                <a:srgbClr val="26276A"/>
              </a:solidFill>
              <a:latin typeface="Arial" charset="0"/>
              <a:ea typeface="宋体" pitchFamily="2" charset="-122"/>
              <a:cs typeface="Arial" charset="0"/>
            </a:rPr>
            <a:t>Pre-Filing Preparation</a:t>
          </a:r>
          <a:endParaRPr lang="zh-CN" altLang="en-US" b="1" dirty="0">
            <a:solidFill>
              <a:srgbClr val="26276A"/>
            </a:solidFill>
          </a:endParaRPr>
        </a:p>
      </dgm:t>
    </dgm:pt>
    <dgm:pt modelId="{1BEA4A77-7143-40FB-864E-C4AB9E7D97BB}" type="parTrans" cxnId="{67D516E4-58EF-4F64-A48C-D4F83BCC23D2}">
      <dgm:prSet/>
      <dgm:spPr/>
      <dgm:t>
        <a:bodyPr/>
        <a:lstStyle/>
        <a:p>
          <a:endParaRPr lang="zh-CN" altLang="en-US" b="1">
            <a:solidFill>
              <a:srgbClr val="26276A"/>
            </a:solidFill>
          </a:endParaRPr>
        </a:p>
      </dgm:t>
    </dgm:pt>
    <dgm:pt modelId="{FDFB268B-1B60-4A94-A3C1-1A642A79FEC0}" type="sibTrans" cxnId="{67D516E4-58EF-4F64-A48C-D4F83BCC23D2}">
      <dgm:prSet/>
      <dgm:spPr/>
      <dgm:t>
        <a:bodyPr/>
        <a:lstStyle/>
        <a:p>
          <a:endParaRPr lang="zh-CN" altLang="en-US" b="1">
            <a:solidFill>
              <a:srgbClr val="26276A"/>
            </a:solidFill>
          </a:endParaRPr>
        </a:p>
      </dgm:t>
    </dgm:pt>
    <dgm:pt modelId="{205628C4-1D8B-4F8C-A442-0A09F00E9BD7}">
      <dgm:prSet phldrT="[文本]"/>
      <dgm:spPr>
        <a:solidFill>
          <a:schemeClr val="bg1"/>
        </a:solidFill>
      </dgm:spPr>
      <dgm:t>
        <a:bodyPr/>
        <a:lstStyle/>
        <a:p>
          <a:r>
            <a:rPr lang="en-US" altLang="zh-CN" b="1" dirty="0">
              <a:solidFill>
                <a:srgbClr val="26276A"/>
              </a:solidFill>
              <a:latin typeface="Arial" charset="0"/>
              <a:ea typeface="宋体" pitchFamily="2" charset="-122"/>
              <a:cs typeface="Arial" charset="0"/>
            </a:rPr>
            <a:t>Docketing and Jurisdiction</a:t>
          </a:r>
          <a:endParaRPr lang="zh-CN" altLang="en-US" b="1" dirty="0">
            <a:solidFill>
              <a:srgbClr val="26276A"/>
            </a:solidFill>
          </a:endParaRPr>
        </a:p>
      </dgm:t>
    </dgm:pt>
    <dgm:pt modelId="{AED4D262-C88D-4A04-9E8E-A499772389D0}" type="parTrans" cxnId="{4838F018-49DB-46F7-BD54-7A4745862B39}">
      <dgm:prSet/>
      <dgm:spPr/>
      <dgm:t>
        <a:bodyPr/>
        <a:lstStyle/>
        <a:p>
          <a:endParaRPr lang="zh-CN" altLang="en-US" b="1">
            <a:solidFill>
              <a:srgbClr val="26276A"/>
            </a:solidFill>
          </a:endParaRPr>
        </a:p>
      </dgm:t>
    </dgm:pt>
    <dgm:pt modelId="{F739852F-72D5-4F4D-AB55-0D3726E54978}" type="sibTrans" cxnId="{4838F018-49DB-46F7-BD54-7A4745862B39}">
      <dgm:prSet/>
      <dgm:spPr/>
      <dgm:t>
        <a:bodyPr/>
        <a:lstStyle/>
        <a:p>
          <a:endParaRPr lang="zh-CN" altLang="en-US" b="1">
            <a:solidFill>
              <a:srgbClr val="26276A"/>
            </a:solidFill>
          </a:endParaRPr>
        </a:p>
      </dgm:t>
    </dgm:pt>
    <dgm:pt modelId="{C294AA85-2CEC-4B53-A724-68D7354DFDA1}">
      <dgm:prSet phldrT="[文本]"/>
      <dgm:spPr>
        <a:solidFill>
          <a:schemeClr val="accent4">
            <a:lumMod val="60000"/>
            <a:lumOff val="40000"/>
          </a:schemeClr>
        </a:solidFill>
      </dgm:spPr>
      <dgm:t>
        <a:bodyPr/>
        <a:lstStyle/>
        <a:p>
          <a:r>
            <a:rPr lang="en-US" altLang="zh-CN" b="1" dirty="0">
              <a:solidFill>
                <a:srgbClr val="26276A"/>
              </a:solidFill>
              <a:latin typeface="Arial" charset="0"/>
              <a:ea typeface="宋体" pitchFamily="2" charset="-122"/>
              <a:cs typeface="Arial" charset="0"/>
            </a:rPr>
            <a:t>Evidence Production</a:t>
          </a:r>
          <a:endParaRPr lang="zh-CN" altLang="en-US" b="1" dirty="0">
            <a:solidFill>
              <a:srgbClr val="26276A"/>
            </a:solidFill>
          </a:endParaRPr>
        </a:p>
      </dgm:t>
    </dgm:pt>
    <dgm:pt modelId="{47D7B101-88E9-4BAE-8178-53C1E15B6502}" type="parTrans" cxnId="{148B305C-B507-4F1E-981F-540D065BB952}">
      <dgm:prSet/>
      <dgm:spPr/>
      <dgm:t>
        <a:bodyPr/>
        <a:lstStyle/>
        <a:p>
          <a:endParaRPr lang="zh-CN" altLang="en-US" b="1">
            <a:solidFill>
              <a:srgbClr val="26276A"/>
            </a:solidFill>
          </a:endParaRPr>
        </a:p>
      </dgm:t>
    </dgm:pt>
    <dgm:pt modelId="{E6F8FE56-187D-4EB9-96A6-42CA6FF11AB4}" type="sibTrans" cxnId="{148B305C-B507-4F1E-981F-540D065BB952}">
      <dgm:prSet/>
      <dgm:spPr/>
      <dgm:t>
        <a:bodyPr/>
        <a:lstStyle/>
        <a:p>
          <a:endParaRPr lang="zh-CN" altLang="en-US" b="1">
            <a:solidFill>
              <a:srgbClr val="26276A"/>
            </a:solidFill>
          </a:endParaRPr>
        </a:p>
      </dgm:t>
    </dgm:pt>
    <dgm:pt modelId="{6AEF30E2-0A12-469B-BCA1-61E0454079B1}">
      <dgm:prSet/>
      <dgm:spPr/>
      <dgm:t>
        <a:bodyPr/>
        <a:lstStyle/>
        <a:p>
          <a:r>
            <a:rPr lang="en-US" altLang="zh-CN" b="1" dirty="0">
              <a:solidFill>
                <a:srgbClr val="26276A"/>
              </a:solidFill>
              <a:latin typeface="Arial" charset="0"/>
              <a:ea typeface="宋体" pitchFamily="2" charset="-122"/>
              <a:cs typeface="Arial" charset="0"/>
            </a:rPr>
            <a:t>Hearings and Trials</a:t>
          </a:r>
          <a:endParaRPr lang="zh-CN" altLang="en-US" b="1" dirty="0">
            <a:solidFill>
              <a:srgbClr val="26276A"/>
            </a:solidFill>
            <a:latin typeface="Arial" charset="0"/>
            <a:ea typeface="宋体" pitchFamily="2" charset="-122"/>
            <a:cs typeface="Arial" charset="0"/>
          </a:endParaRPr>
        </a:p>
      </dgm:t>
    </dgm:pt>
    <dgm:pt modelId="{32FF7623-A03D-43E3-B457-42C76577404B}" type="parTrans" cxnId="{27A11C45-879B-4E89-A58B-5357B4CB5A51}">
      <dgm:prSet/>
      <dgm:spPr/>
      <dgm:t>
        <a:bodyPr/>
        <a:lstStyle/>
        <a:p>
          <a:endParaRPr lang="zh-CN" altLang="en-US" b="1">
            <a:solidFill>
              <a:srgbClr val="26276A"/>
            </a:solidFill>
          </a:endParaRPr>
        </a:p>
      </dgm:t>
    </dgm:pt>
    <dgm:pt modelId="{1B653239-DF34-432B-8D00-9BA2734AB13F}" type="sibTrans" cxnId="{27A11C45-879B-4E89-A58B-5357B4CB5A51}">
      <dgm:prSet/>
      <dgm:spPr/>
      <dgm:t>
        <a:bodyPr/>
        <a:lstStyle/>
        <a:p>
          <a:endParaRPr lang="zh-CN" altLang="en-US" b="1">
            <a:solidFill>
              <a:srgbClr val="26276A"/>
            </a:solidFill>
          </a:endParaRPr>
        </a:p>
      </dgm:t>
    </dgm:pt>
    <dgm:pt modelId="{070C9E7D-D5D9-49FD-8780-8FBBE894211B}">
      <dgm:prSet/>
      <dgm:spPr/>
      <dgm:t>
        <a:bodyPr/>
        <a:lstStyle/>
        <a:p>
          <a:r>
            <a:rPr lang="en-US" altLang="zh-CN" b="1">
              <a:solidFill>
                <a:srgbClr val="26276A"/>
              </a:solidFill>
              <a:latin typeface="Arial" charset="0"/>
              <a:ea typeface="宋体" pitchFamily="2" charset="-122"/>
              <a:cs typeface="Arial" charset="0"/>
            </a:rPr>
            <a:t>Judgment</a:t>
          </a:r>
          <a:endParaRPr lang="zh-CN" altLang="en-US" b="1">
            <a:solidFill>
              <a:srgbClr val="26276A"/>
            </a:solidFill>
          </a:endParaRPr>
        </a:p>
      </dgm:t>
    </dgm:pt>
    <dgm:pt modelId="{D44CB65E-9B84-4D10-B1D3-766772FCF8E2}" type="parTrans" cxnId="{806F02FA-4B00-47D3-9BAA-7AE840DC4054}">
      <dgm:prSet/>
      <dgm:spPr/>
      <dgm:t>
        <a:bodyPr/>
        <a:lstStyle/>
        <a:p>
          <a:endParaRPr lang="zh-CN" altLang="en-US" b="1">
            <a:solidFill>
              <a:srgbClr val="26276A"/>
            </a:solidFill>
          </a:endParaRPr>
        </a:p>
      </dgm:t>
    </dgm:pt>
    <dgm:pt modelId="{F7224471-0C55-410F-8D90-82B581A1D964}" type="sibTrans" cxnId="{806F02FA-4B00-47D3-9BAA-7AE840DC4054}">
      <dgm:prSet/>
      <dgm:spPr/>
      <dgm:t>
        <a:bodyPr/>
        <a:lstStyle/>
        <a:p>
          <a:endParaRPr lang="zh-CN" altLang="en-US" b="1">
            <a:solidFill>
              <a:srgbClr val="26276A"/>
            </a:solidFill>
          </a:endParaRPr>
        </a:p>
      </dgm:t>
    </dgm:pt>
    <dgm:pt modelId="{0C3AC5E4-A970-46C0-8950-31E0F41B3043}" type="pres">
      <dgm:prSet presAssocID="{BE1FC581-C7E8-41C5-B163-8E24931C342B}" presName="Name0" presStyleCnt="0">
        <dgm:presLayoutVars>
          <dgm:dir/>
          <dgm:resizeHandles val="exact"/>
        </dgm:presLayoutVars>
      </dgm:prSet>
      <dgm:spPr/>
    </dgm:pt>
    <dgm:pt modelId="{E4A45A0F-8376-4370-A09F-A88F4F34482D}" type="pres">
      <dgm:prSet presAssocID="{2F7205FE-782A-4CE5-BB02-8F5FBF41C6A3}" presName="node" presStyleLbl="node1" presStyleIdx="0" presStyleCnt="5">
        <dgm:presLayoutVars>
          <dgm:bulletEnabled val="1"/>
        </dgm:presLayoutVars>
      </dgm:prSet>
      <dgm:spPr/>
    </dgm:pt>
    <dgm:pt modelId="{D614836F-6735-474A-A8F1-13A736268475}" type="pres">
      <dgm:prSet presAssocID="{FDFB268B-1B60-4A94-A3C1-1A642A79FEC0}" presName="sibTrans" presStyleLbl="sibTrans2D1" presStyleIdx="0" presStyleCnt="4"/>
      <dgm:spPr/>
    </dgm:pt>
    <dgm:pt modelId="{35CCDEE1-0243-4C2D-A673-E1FC6A85B8A2}" type="pres">
      <dgm:prSet presAssocID="{FDFB268B-1B60-4A94-A3C1-1A642A79FEC0}" presName="connectorText" presStyleLbl="sibTrans2D1" presStyleIdx="0" presStyleCnt="4"/>
      <dgm:spPr/>
    </dgm:pt>
    <dgm:pt modelId="{7A797EB7-B159-4319-9212-0356CFF00538}" type="pres">
      <dgm:prSet presAssocID="{205628C4-1D8B-4F8C-A442-0A09F00E9BD7}" presName="node" presStyleLbl="node1" presStyleIdx="1" presStyleCnt="5">
        <dgm:presLayoutVars>
          <dgm:bulletEnabled val="1"/>
        </dgm:presLayoutVars>
      </dgm:prSet>
      <dgm:spPr/>
    </dgm:pt>
    <dgm:pt modelId="{54498279-CD25-4E13-9E07-0E8D65257529}" type="pres">
      <dgm:prSet presAssocID="{F739852F-72D5-4F4D-AB55-0D3726E54978}" presName="sibTrans" presStyleLbl="sibTrans2D1" presStyleIdx="1" presStyleCnt="4"/>
      <dgm:spPr/>
    </dgm:pt>
    <dgm:pt modelId="{380D796F-4712-4428-89FB-171D394DA06B}" type="pres">
      <dgm:prSet presAssocID="{F739852F-72D5-4F4D-AB55-0D3726E54978}" presName="connectorText" presStyleLbl="sibTrans2D1" presStyleIdx="1" presStyleCnt="4"/>
      <dgm:spPr/>
    </dgm:pt>
    <dgm:pt modelId="{9DCCC786-8628-4D44-902E-8D25539DDDDC}" type="pres">
      <dgm:prSet presAssocID="{C294AA85-2CEC-4B53-A724-68D7354DFDA1}" presName="node" presStyleLbl="node1" presStyleIdx="2" presStyleCnt="5">
        <dgm:presLayoutVars>
          <dgm:bulletEnabled val="1"/>
        </dgm:presLayoutVars>
      </dgm:prSet>
      <dgm:spPr/>
    </dgm:pt>
    <dgm:pt modelId="{63318EDD-5C85-41C9-A635-2366137E3682}" type="pres">
      <dgm:prSet presAssocID="{E6F8FE56-187D-4EB9-96A6-42CA6FF11AB4}" presName="sibTrans" presStyleLbl="sibTrans2D1" presStyleIdx="2" presStyleCnt="4"/>
      <dgm:spPr/>
    </dgm:pt>
    <dgm:pt modelId="{13DCF3E9-3A80-4DE4-8CDB-863368D8DD62}" type="pres">
      <dgm:prSet presAssocID="{E6F8FE56-187D-4EB9-96A6-42CA6FF11AB4}" presName="connectorText" presStyleLbl="sibTrans2D1" presStyleIdx="2" presStyleCnt="4"/>
      <dgm:spPr/>
    </dgm:pt>
    <dgm:pt modelId="{10984F34-5E80-4258-A168-DCAFA40042BE}" type="pres">
      <dgm:prSet presAssocID="{6AEF30E2-0A12-469B-BCA1-61E0454079B1}" presName="node" presStyleLbl="node1" presStyleIdx="3" presStyleCnt="5">
        <dgm:presLayoutVars>
          <dgm:bulletEnabled val="1"/>
        </dgm:presLayoutVars>
      </dgm:prSet>
      <dgm:spPr/>
    </dgm:pt>
    <dgm:pt modelId="{2FBB6342-9C82-418A-A524-5FA57BA84632}" type="pres">
      <dgm:prSet presAssocID="{1B653239-DF34-432B-8D00-9BA2734AB13F}" presName="sibTrans" presStyleLbl="sibTrans2D1" presStyleIdx="3" presStyleCnt="4"/>
      <dgm:spPr/>
    </dgm:pt>
    <dgm:pt modelId="{35366BF6-C668-46AA-A7CE-5CFE3FD948E2}" type="pres">
      <dgm:prSet presAssocID="{1B653239-DF34-432B-8D00-9BA2734AB13F}" presName="connectorText" presStyleLbl="sibTrans2D1" presStyleIdx="3" presStyleCnt="4"/>
      <dgm:spPr/>
    </dgm:pt>
    <dgm:pt modelId="{EEF3D699-0A46-487E-A0B7-24AE4708B2D1}" type="pres">
      <dgm:prSet presAssocID="{070C9E7D-D5D9-49FD-8780-8FBBE894211B}" presName="node" presStyleLbl="node1" presStyleIdx="4" presStyleCnt="5">
        <dgm:presLayoutVars>
          <dgm:bulletEnabled val="1"/>
        </dgm:presLayoutVars>
      </dgm:prSet>
      <dgm:spPr/>
    </dgm:pt>
  </dgm:ptLst>
  <dgm:cxnLst>
    <dgm:cxn modelId="{4838F018-49DB-46F7-BD54-7A4745862B39}" srcId="{BE1FC581-C7E8-41C5-B163-8E24931C342B}" destId="{205628C4-1D8B-4F8C-A442-0A09F00E9BD7}" srcOrd="1" destOrd="0" parTransId="{AED4D262-C88D-4A04-9E8E-A499772389D0}" sibTransId="{F739852F-72D5-4F4D-AB55-0D3726E54978}"/>
    <dgm:cxn modelId="{5E17171E-519C-4ADD-90F7-ACD94C3A5565}" type="presOf" srcId="{E6F8FE56-187D-4EB9-96A6-42CA6FF11AB4}" destId="{63318EDD-5C85-41C9-A635-2366137E3682}" srcOrd="0" destOrd="0" presId="urn:microsoft.com/office/officeart/2005/8/layout/process1"/>
    <dgm:cxn modelId="{FE77EF22-99CE-46B3-BDD0-DB002876F384}" type="presOf" srcId="{205628C4-1D8B-4F8C-A442-0A09F00E9BD7}" destId="{7A797EB7-B159-4319-9212-0356CFF00538}" srcOrd="0" destOrd="0" presId="urn:microsoft.com/office/officeart/2005/8/layout/process1"/>
    <dgm:cxn modelId="{31EDE425-60B6-43C4-8E6D-BCF0824BCC0F}" type="presOf" srcId="{E6F8FE56-187D-4EB9-96A6-42CA6FF11AB4}" destId="{13DCF3E9-3A80-4DE4-8CDB-863368D8DD62}" srcOrd="1" destOrd="0" presId="urn:microsoft.com/office/officeart/2005/8/layout/process1"/>
    <dgm:cxn modelId="{EB8D4831-B408-473B-B179-3CC0F138A5EB}" type="presOf" srcId="{1B653239-DF34-432B-8D00-9BA2734AB13F}" destId="{2FBB6342-9C82-418A-A524-5FA57BA84632}" srcOrd="0" destOrd="0" presId="urn:microsoft.com/office/officeart/2005/8/layout/process1"/>
    <dgm:cxn modelId="{148B305C-B507-4F1E-981F-540D065BB952}" srcId="{BE1FC581-C7E8-41C5-B163-8E24931C342B}" destId="{C294AA85-2CEC-4B53-A724-68D7354DFDA1}" srcOrd="2" destOrd="0" parTransId="{47D7B101-88E9-4BAE-8178-53C1E15B6502}" sibTransId="{E6F8FE56-187D-4EB9-96A6-42CA6FF11AB4}"/>
    <dgm:cxn modelId="{F8FB535F-409D-4338-9C52-786D5910ABA9}" type="presOf" srcId="{6AEF30E2-0A12-469B-BCA1-61E0454079B1}" destId="{10984F34-5E80-4258-A168-DCAFA40042BE}" srcOrd="0" destOrd="0" presId="urn:microsoft.com/office/officeart/2005/8/layout/process1"/>
    <dgm:cxn modelId="{A0189060-09B3-419D-92F1-F035939113EB}" type="presOf" srcId="{070C9E7D-D5D9-49FD-8780-8FBBE894211B}" destId="{EEF3D699-0A46-487E-A0B7-24AE4708B2D1}" srcOrd="0" destOrd="0" presId="urn:microsoft.com/office/officeart/2005/8/layout/process1"/>
    <dgm:cxn modelId="{27A11C45-879B-4E89-A58B-5357B4CB5A51}" srcId="{BE1FC581-C7E8-41C5-B163-8E24931C342B}" destId="{6AEF30E2-0A12-469B-BCA1-61E0454079B1}" srcOrd="3" destOrd="0" parTransId="{32FF7623-A03D-43E3-B457-42C76577404B}" sibTransId="{1B653239-DF34-432B-8D00-9BA2734AB13F}"/>
    <dgm:cxn modelId="{509EF96C-850C-4016-8D76-5736679B09C0}" type="presOf" srcId="{C294AA85-2CEC-4B53-A724-68D7354DFDA1}" destId="{9DCCC786-8628-4D44-902E-8D25539DDDDC}" srcOrd="0" destOrd="0" presId="urn:microsoft.com/office/officeart/2005/8/layout/process1"/>
    <dgm:cxn modelId="{DA64EC51-BA24-42F3-B342-47E497F00E6F}" type="presOf" srcId="{1B653239-DF34-432B-8D00-9BA2734AB13F}" destId="{35366BF6-C668-46AA-A7CE-5CFE3FD948E2}" srcOrd="1" destOrd="0" presId="urn:microsoft.com/office/officeart/2005/8/layout/process1"/>
    <dgm:cxn modelId="{2FC2EA7C-6AC0-4655-A6EB-3CC968405977}" type="presOf" srcId="{FDFB268B-1B60-4A94-A3C1-1A642A79FEC0}" destId="{35CCDEE1-0243-4C2D-A673-E1FC6A85B8A2}" srcOrd="1" destOrd="0" presId="urn:microsoft.com/office/officeart/2005/8/layout/process1"/>
    <dgm:cxn modelId="{A55DCC82-5F83-496E-9E35-A3BB4DDD1F1E}" type="presOf" srcId="{BE1FC581-C7E8-41C5-B163-8E24931C342B}" destId="{0C3AC5E4-A970-46C0-8950-31E0F41B3043}" srcOrd="0" destOrd="0" presId="urn:microsoft.com/office/officeart/2005/8/layout/process1"/>
    <dgm:cxn modelId="{89C3D09D-EF52-496B-A3B6-D49DDF016DA4}" type="presOf" srcId="{F739852F-72D5-4F4D-AB55-0D3726E54978}" destId="{380D796F-4712-4428-89FB-171D394DA06B}" srcOrd="1" destOrd="0" presId="urn:microsoft.com/office/officeart/2005/8/layout/process1"/>
    <dgm:cxn modelId="{0B7507B4-3BBA-4F41-BFEA-EE077CA20F0C}" type="presOf" srcId="{F739852F-72D5-4F4D-AB55-0D3726E54978}" destId="{54498279-CD25-4E13-9E07-0E8D65257529}" srcOrd="0" destOrd="0" presId="urn:microsoft.com/office/officeart/2005/8/layout/process1"/>
    <dgm:cxn modelId="{FA8367CF-6683-4743-8BD7-349F3146FCEE}" type="presOf" srcId="{FDFB268B-1B60-4A94-A3C1-1A642A79FEC0}" destId="{D614836F-6735-474A-A8F1-13A736268475}" srcOrd="0" destOrd="0" presId="urn:microsoft.com/office/officeart/2005/8/layout/process1"/>
    <dgm:cxn modelId="{67D516E4-58EF-4F64-A48C-D4F83BCC23D2}" srcId="{BE1FC581-C7E8-41C5-B163-8E24931C342B}" destId="{2F7205FE-782A-4CE5-BB02-8F5FBF41C6A3}" srcOrd="0" destOrd="0" parTransId="{1BEA4A77-7143-40FB-864E-C4AB9E7D97BB}" sibTransId="{FDFB268B-1B60-4A94-A3C1-1A642A79FEC0}"/>
    <dgm:cxn modelId="{A97980F2-10E1-4525-B918-088D1C0C0680}" type="presOf" srcId="{2F7205FE-782A-4CE5-BB02-8F5FBF41C6A3}" destId="{E4A45A0F-8376-4370-A09F-A88F4F34482D}" srcOrd="0" destOrd="0" presId="urn:microsoft.com/office/officeart/2005/8/layout/process1"/>
    <dgm:cxn modelId="{806F02FA-4B00-47D3-9BAA-7AE840DC4054}" srcId="{BE1FC581-C7E8-41C5-B163-8E24931C342B}" destId="{070C9E7D-D5D9-49FD-8780-8FBBE894211B}" srcOrd="4" destOrd="0" parTransId="{D44CB65E-9B84-4D10-B1D3-766772FCF8E2}" sibTransId="{F7224471-0C55-410F-8D90-82B581A1D964}"/>
    <dgm:cxn modelId="{2DE7B574-C705-4AF9-A5C8-E2780F1470D5}" type="presParOf" srcId="{0C3AC5E4-A970-46C0-8950-31E0F41B3043}" destId="{E4A45A0F-8376-4370-A09F-A88F4F34482D}" srcOrd="0" destOrd="0" presId="urn:microsoft.com/office/officeart/2005/8/layout/process1"/>
    <dgm:cxn modelId="{F1787EE6-D98D-434E-B9CB-50BF2CDF9E0E}" type="presParOf" srcId="{0C3AC5E4-A970-46C0-8950-31E0F41B3043}" destId="{D614836F-6735-474A-A8F1-13A736268475}" srcOrd="1" destOrd="0" presId="urn:microsoft.com/office/officeart/2005/8/layout/process1"/>
    <dgm:cxn modelId="{C7C4BBED-71A6-42DC-A11D-91363A67A622}" type="presParOf" srcId="{D614836F-6735-474A-A8F1-13A736268475}" destId="{35CCDEE1-0243-4C2D-A673-E1FC6A85B8A2}" srcOrd="0" destOrd="0" presId="urn:microsoft.com/office/officeart/2005/8/layout/process1"/>
    <dgm:cxn modelId="{7F59F6DC-556B-41BE-BA4B-9C10BCC35D69}" type="presParOf" srcId="{0C3AC5E4-A970-46C0-8950-31E0F41B3043}" destId="{7A797EB7-B159-4319-9212-0356CFF00538}" srcOrd="2" destOrd="0" presId="urn:microsoft.com/office/officeart/2005/8/layout/process1"/>
    <dgm:cxn modelId="{91CF8AD6-725C-4B72-A623-DCF74D804416}" type="presParOf" srcId="{0C3AC5E4-A970-46C0-8950-31E0F41B3043}" destId="{54498279-CD25-4E13-9E07-0E8D65257529}" srcOrd="3" destOrd="0" presId="urn:microsoft.com/office/officeart/2005/8/layout/process1"/>
    <dgm:cxn modelId="{28594FD9-A55E-49A0-8072-13A5D3EFBEC1}" type="presParOf" srcId="{54498279-CD25-4E13-9E07-0E8D65257529}" destId="{380D796F-4712-4428-89FB-171D394DA06B}" srcOrd="0" destOrd="0" presId="urn:microsoft.com/office/officeart/2005/8/layout/process1"/>
    <dgm:cxn modelId="{8719F9C6-9F26-4470-A229-E9766405C93C}" type="presParOf" srcId="{0C3AC5E4-A970-46C0-8950-31E0F41B3043}" destId="{9DCCC786-8628-4D44-902E-8D25539DDDDC}" srcOrd="4" destOrd="0" presId="urn:microsoft.com/office/officeart/2005/8/layout/process1"/>
    <dgm:cxn modelId="{7D9C916D-48C3-46D1-A8F7-89F6BA2C07D1}" type="presParOf" srcId="{0C3AC5E4-A970-46C0-8950-31E0F41B3043}" destId="{63318EDD-5C85-41C9-A635-2366137E3682}" srcOrd="5" destOrd="0" presId="urn:microsoft.com/office/officeart/2005/8/layout/process1"/>
    <dgm:cxn modelId="{69C7A0F0-EF5F-4804-8A4F-5065BA6731DE}" type="presParOf" srcId="{63318EDD-5C85-41C9-A635-2366137E3682}" destId="{13DCF3E9-3A80-4DE4-8CDB-863368D8DD62}" srcOrd="0" destOrd="0" presId="urn:microsoft.com/office/officeart/2005/8/layout/process1"/>
    <dgm:cxn modelId="{C20BD434-A048-4ECA-85EB-B2A4D4B266EB}" type="presParOf" srcId="{0C3AC5E4-A970-46C0-8950-31E0F41B3043}" destId="{10984F34-5E80-4258-A168-DCAFA40042BE}" srcOrd="6" destOrd="0" presId="urn:microsoft.com/office/officeart/2005/8/layout/process1"/>
    <dgm:cxn modelId="{EB93F564-1785-46E6-83B7-233732CF60A4}" type="presParOf" srcId="{0C3AC5E4-A970-46C0-8950-31E0F41B3043}" destId="{2FBB6342-9C82-418A-A524-5FA57BA84632}" srcOrd="7" destOrd="0" presId="urn:microsoft.com/office/officeart/2005/8/layout/process1"/>
    <dgm:cxn modelId="{4AC50C79-D616-459F-8508-C47E7F6C873C}" type="presParOf" srcId="{2FBB6342-9C82-418A-A524-5FA57BA84632}" destId="{35366BF6-C668-46AA-A7CE-5CFE3FD948E2}" srcOrd="0" destOrd="0" presId="urn:microsoft.com/office/officeart/2005/8/layout/process1"/>
    <dgm:cxn modelId="{5DA92355-4D8A-43CB-BD4C-0D268E13908C}" type="presParOf" srcId="{0C3AC5E4-A970-46C0-8950-31E0F41B3043}" destId="{EEF3D699-0A46-487E-A0B7-24AE4708B2D1}" srcOrd="8"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5.xml><?xml version="1.0" encoding="utf-8"?>
<dgm:dataModel xmlns:dgm="http://schemas.openxmlformats.org/drawingml/2006/diagram" xmlns:a="http://schemas.openxmlformats.org/drawingml/2006/main">
  <dgm:ptLst>
    <dgm:pt modelId="{1FEE1268-A860-4960-9673-A78948FAE4B1}" type="doc">
      <dgm:prSet loTypeId="urn:microsoft.com/office/officeart/2005/8/layout/matrix3" loCatId="matrix" qsTypeId="urn:microsoft.com/office/officeart/2005/8/quickstyle/simple1" qsCatId="simple" csTypeId="urn:microsoft.com/office/officeart/2005/8/colors/accent1_4" csCatId="accent1" phldr="1"/>
      <dgm:spPr/>
      <dgm:t>
        <a:bodyPr/>
        <a:lstStyle/>
        <a:p>
          <a:endParaRPr lang="zh-CN" altLang="en-US"/>
        </a:p>
      </dgm:t>
    </dgm:pt>
    <dgm:pt modelId="{F408544D-95C4-4C79-B760-AFCE015E8866}">
      <dgm:prSet phldrT="[文本]"/>
      <dgm:spPr>
        <a:ln>
          <a:noFill/>
        </a:ln>
        <a:effectLst>
          <a:outerShdw blurRad="50800" dist="38100" dir="2700000" algn="tl" rotWithShape="0">
            <a:prstClr val="black">
              <a:alpha val="40000"/>
            </a:prstClr>
          </a:outerShdw>
        </a:effectLst>
      </dgm:spPr>
      <dgm:t>
        <a:bodyPr/>
        <a:lstStyle/>
        <a:p>
          <a:r>
            <a:rPr lang="en-US" altLang="zh-CN" dirty="0">
              <a:latin typeface="Arial" panose="020B0604020202020204" pitchFamily="34" charset="0"/>
              <a:cs typeface="Arial" panose="020B0604020202020204" pitchFamily="34" charset="0"/>
            </a:rPr>
            <a:t>Appraisers</a:t>
          </a:r>
          <a:endParaRPr lang="zh-CN" altLang="zh-CN" dirty="0">
            <a:latin typeface="Arial" panose="020B0604020202020204" pitchFamily="34" charset="0"/>
            <a:cs typeface="Arial" panose="020B0604020202020204" pitchFamily="34" charset="0"/>
          </a:endParaRPr>
        </a:p>
      </dgm:t>
    </dgm:pt>
    <dgm:pt modelId="{A4FE7951-5526-4744-8199-4F75DFD071BA}" type="parTrans" cxnId="{9510BB13-C409-4727-88BA-3014465BB0C6}">
      <dgm:prSet/>
      <dgm:spPr/>
      <dgm:t>
        <a:bodyPr/>
        <a:lstStyle/>
        <a:p>
          <a:endParaRPr lang="zh-CN" altLang="en-US"/>
        </a:p>
      </dgm:t>
    </dgm:pt>
    <dgm:pt modelId="{3F56439B-CF88-40EA-B8EC-55A85627E62A}" type="sibTrans" cxnId="{9510BB13-C409-4727-88BA-3014465BB0C6}">
      <dgm:prSet/>
      <dgm:spPr/>
      <dgm:t>
        <a:bodyPr/>
        <a:lstStyle/>
        <a:p>
          <a:endParaRPr lang="zh-CN" altLang="en-US"/>
        </a:p>
      </dgm:t>
    </dgm:pt>
    <dgm:pt modelId="{DFD32E30-676B-499E-8AE6-7FE70ECFEA7C}">
      <dgm:prSet phldrT="[文本]"/>
      <dgm:spPr>
        <a:ln>
          <a:noFill/>
        </a:ln>
        <a:effectLst>
          <a:outerShdw blurRad="50800" dist="38100" dir="2700000" algn="tl" rotWithShape="0">
            <a:prstClr val="black">
              <a:alpha val="40000"/>
            </a:prstClr>
          </a:outerShdw>
        </a:effectLst>
      </dgm:spPr>
      <dgm:t>
        <a:bodyPr/>
        <a:lstStyle/>
        <a:p>
          <a:r>
            <a:rPr lang="en-US" altLang="zh-CN" dirty="0">
              <a:latin typeface="Arial" panose="020B0604020202020204" pitchFamily="34" charset="0"/>
              <a:cs typeface="Arial" panose="020B0604020202020204" pitchFamily="34" charset="0"/>
            </a:rPr>
            <a:t>Expert Witness</a:t>
          </a:r>
          <a:endParaRPr lang="zh-CN" altLang="en-US" dirty="0">
            <a:latin typeface="Arial" panose="020B0604020202020204" pitchFamily="34" charset="0"/>
            <a:cs typeface="Arial" panose="020B0604020202020204" pitchFamily="34" charset="0"/>
          </a:endParaRPr>
        </a:p>
      </dgm:t>
    </dgm:pt>
    <dgm:pt modelId="{A7E81395-E6A9-4FE1-A2A4-8B96DE8C8483}" type="parTrans" cxnId="{FC899975-4B98-4083-97CA-F140DBABD08A}">
      <dgm:prSet/>
      <dgm:spPr/>
      <dgm:t>
        <a:bodyPr/>
        <a:lstStyle/>
        <a:p>
          <a:endParaRPr lang="zh-CN" altLang="en-US"/>
        </a:p>
      </dgm:t>
    </dgm:pt>
    <dgm:pt modelId="{ACC25ED0-8BD2-4FB8-9C2A-D8F129B86266}" type="sibTrans" cxnId="{FC899975-4B98-4083-97CA-F140DBABD08A}">
      <dgm:prSet/>
      <dgm:spPr/>
      <dgm:t>
        <a:bodyPr/>
        <a:lstStyle/>
        <a:p>
          <a:endParaRPr lang="zh-CN" altLang="en-US"/>
        </a:p>
      </dgm:t>
    </dgm:pt>
    <dgm:pt modelId="{5DD7EDBA-6580-4866-B838-BA24A643D029}">
      <dgm:prSet phldrT="[文本]"/>
      <dgm:spPr>
        <a:ln>
          <a:noFill/>
        </a:ln>
        <a:effectLst>
          <a:outerShdw blurRad="50800" dist="38100" dir="2700000" algn="tl" rotWithShape="0">
            <a:prstClr val="black">
              <a:alpha val="40000"/>
            </a:prstClr>
          </a:outerShdw>
        </a:effectLst>
      </dgm:spPr>
      <dgm:t>
        <a:bodyPr/>
        <a:lstStyle/>
        <a:p>
          <a:r>
            <a:rPr lang="en-US" altLang="zh-CN" dirty="0">
              <a:latin typeface="Arial" panose="020B0604020202020204" pitchFamily="34" charset="0"/>
              <a:cs typeface="Arial" panose="020B0604020202020204" pitchFamily="34" charset="0"/>
            </a:rPr>
            <a:t>Technical Investigator</a:t>
          </a:r>
          <a:endParaRPr lang="zh-CN" altLang="en-US" dirty="0">
            <a:latin typeface="Arial" panose="020B0604020202020204" pitchFamily="34" charset="0"/>
            <a:cs typeface="Arial" panose="020B0604020202020204" pitchFamily="34" charset="0"/>
          </a:endParaRPr>
        </a:p>
      </dgm:t>
    </dgm:pt>
    <dgm:pt modelId="{3C24123A-F708-45AA-87BB-7678C172C87F}" type="parTrans" cxnId="{F52A168B-7BD0-4603-B020-AC135D0BD9B4}">
      <dgm:prSet/>
      <dgm:spPr/>
      <dgm:t>
        <a:bodyPr/>
        <a:lstStyle/>
        <a:p>
          <a:endParaRPr lang="zh-CN" altLang="en-US"/>
        </a:p>
      </dgm:t>
    </dgm:pt>
    <dgm:pt modelId="{28983C76-DA1B-4964-82FC-0F9DF742F5E8}" type="sibTrans" cxnId="{F52A168B-7BD0-4603-B020-AC135D0BD9B4}">
      <dgm:prSet/>
      <dgm:spPr/>
      <dgm:t>
        <a:bodyPr/>
        <a:lstStyle/>
        <a:p>
          <a:endParaRPr lang="zh-CN" altLang="en-US"/>
        </a:p>
      </dgm:t>
    </dgm:pt>
    <dgm:pt modelId="{3209C471-D4DB-404F-B0A9-66D127E1ED32}">
      <dgm:prSet phldrT="[文本]"/>
      <dgm:spPr>
        <a:ln>
          <a:noFill/>
        </a:ln>
        <a:effectLst>
          <a:outerShdw blurRad="50800" dist="38100" dir="2700000" algn="tl" rotWithShape="0">
            <a:prstClr val="black">
              <a:alpha val="40000"/>
            </a:prstClr>
          </a:outerShdw>
        </a:effectLst>
      </dgm:spPr>
      <dgm:t>
        <a:bodyPr/>
        <a:lstStyle/>
        <a:p>
          <a:r>
            <a:rPr lang="en-US" altLang="zh-CN" dirty="0">
              <a:latin typeface="Arial" panose="020B0604020202020204" pitchFamily="34" charset="0"/>
              <a:cs typeface="Arial" panose="020B0604020202020204" pitchFamily="34" charset="0"/>
            </a:rPr>
            <a:t>Expert Assistant</a:t>
          </a:r>
          <a:endParaRPr lang="zh-CN" altLang="en-US" dirty="0">
            <a:latin typeface="Arial" panose="020B0604020202020204" pitchFamily="34" charset="0"/>
            <a:cs typeface="Arial" panose="020B0604020202020204" pitchFamily="34" charset="0"/>
          </a:endParaRPr>
        </a:p>
      </dgm:t>
    </dgm:pt>
    <dgm:pt modelId="{8E7F0930-A5F1-46C5-9FF9-F03006B62108}" type="parTrans" cxnId="{DF6A0F68-57C1-44C7-9BE1-631F2A1D06B8}">
      <dgm:prSet/>
      <dgm:spPr/>
      <dgm:t>
        <a:bodyPr/>
        <a:lstStyle/>
        <a:p>
          <a:endParaRPr lang="zh-CN" altLang="en-US"/>
        </a:p>
      </dgm:t>
    </dgm:pt>
    <dgm:pt modelId="{EBB5544A-6145-4E4F-84AC-2067C3B1BAD8}" type="sibTrans" cxnId="{DF6A0F68-57C1-44C7-9BE1-631F2A1D06B8}">
      <dgm:prSet/>
      <dgm:spPr/>
      <dgm:t>
        <a:bodyPr/>
        <a:lstStyle/>
        <a:p>
          <a:endParaRPr lang="zh-CN" altLang="en-US"/>
        </a:p>
      </dgm:t>
    </dgm:pt>
    <dgm:pt modelId="{36C0AACB-3325-433A-ABF6-C7D7FDD4ACCF}" type="pres">
      <dgm:prSet presAssocID="{1FEE1268-A860-4960-9673-A78948FAE4B1}" presName="matrix" presStyleCnt="0">
        <dgm:presLayoutVars>
          <dgm:chMax val="1"/>
          <dgm:dir/>
          <dgm:resizeHandles val="exact"/>
        </dgm:presLayoutVars>
      </dgm:prSet>
      <dgm:spPr/>
    </dgm:pt>
    <dgm:pt modelId="{53D8C283-108B-4DE9-8FE3-DF9FE1FE4686}" type="pres">
      <dgm:prSet presAssocID="{1FEE1268-A860-4960-9673-A78948FAE4B1}" presName="diamond" presStyleLbl="bgShp" presStyleIdx="0" presStyleCnt="1"/>
      <dgm:spPr>
        <a:solidFill>
          <a:schemeClr val="accent4"/>
        </a:solidFill>
        <a:effectLst>
          <a:outerShdw blurRad="50800" dist="38100" dir="2700000" algn="tl" rotWithShape="0">
            <a:prstClr val="black">
              <a:alpha val="40000"/>
            </a:prstClr>
          </a:outerShdw>
        </a:effectLst>
      </dgm:spPr>
    </dgm:pt>
    <dgm:pt modelId="{593DEA7E-40B4-421F-B67D-6B18CF6A5078}" type="pres">
      <dgm:prSet presAssocID="{1FEE1268-A860-4960-9673-A78948FAE4B1}" presName="quad1" presStyleLbl="node1" presStyleIdx="0" presStyleCnt="4" custLinFactNeighborX="0">
        <dgm:presLayoutVars>
          <dgm:chMax val="0"/>
          <dgm:chPref val="0"/>
          <dgm:bulletEnabled val="1"/>
        </dgm:presLayoutVars>
      </dgm:prSet>
      <dgm:spPr/>
    </dgm:pt>
    <dgm:pt modelId="{47B652A9-7DBD-4A0A-A806-457E0089CAA6}" type="pres">
      <dgm:prSet presAssocID="{1FEE1268-A860-4960-9673-A78948FAE4B1}" presName="quad2" presStyleLbl="node1" presStyleIdx="1" presStyleCnt="4">
        <dgm:presLayoutVars>
          <dgm:chMax val="0"/>
          <dgm:chPref val="0"/>
          <dgm:bulletEnabled val="1"/>
        </dgm:presLayoutVars>
      </dgm:prSet>
      <dgm:spPr/>
    </dgm:pt>
    <dgm:pt modelId="{1FBE46ED-E601-445D-92F5-65BC11CBAF2C}" type="pres">
      <dgm:prSet presAssocID="{1FEE1268-A860-4960-9673-A78948FAE4B1}" presName="quad3" presStyleLbl="node1" presStyleIdx="2" presStyleCnt="4">
        <dgm:presLayoutVars>
          <dgm:chMax val="0"/>
          <dgm:chPref val="0"/>
          <dgm:bulletEnabled val="1"/>
        </dgm:presLayoutVars>
      </dgm:prSet>
      <dgm:spPr/>
    </dgm:pt>
    <dgm:pt modelId="{B2E4B690-247E-406D-8002-586C12CB3540}" type="pres">
      <dgm:prSet presAssocID="{1FEE1268-A860-4960-9673-A78948FAE4B1}" presName="quad4" presStyleLbl="node1" presStyleIdx="3" presStyleCnt="4">
        <dgm:presLayoutVars>
          <dgm:chMax val="0"/>
          <dgm:chPref val="0"/>
          <dgm:bulletEnabled val="1"/>
        </dgm:presLayoutVars>
      </dgm:prSet>
      <dgm:spPr/>
    </dgm:pt>
  </dgm:ptLst>
  <dgm:cxnLst>
    <dgm:cxn modelId="{9510BB13-C409-4727-88BA-3014465BB0C6}" srcId="{1FEE1268-A860-4960-9673-A78948FAE4B1}" destId="{F408544D-95C4-4C79-B760-AFCE015E8866}" srcOrd="0" destOrd="0" parTransId="{A4FE7951-5526-4744-8199-4F75DFD071BA}" sibTransId="{3F56439B-CF88-40EA-B8EC-55A85627E62A}"/>
    <dgm:cxn modelId="{BFC4392E-3C0D-40D9-9AFA-BA1364E1850C}" type="presOf" srcId="{F408544D-95C4-4C79-B760-AFCE015E8866}" destId="{593DEA7E-40B4-421F-B67D-6B18CF6A5078}" srcOrd="0" destOrd="0" presId="urn:microsoft.com/office/officeart/2005/8/layout/matrix3"/>
    <dgm:cxn modelId="{DF6A0F68-57C1-44C7-9BE1-631F2A1D06B8}" srcId="{1FEE1268-A860-4960-9673-A78948FAE4B1}" destId="{3209C471-D4DB-404F-B0A9-66D127E1ED32}" srcOrd="3" destOrd="0" parTransId="{8E7F0930-A5F1-46C5-9FF9-F03006B62108}" sibTransId="{EBB5544A-6145-4E4F-84AC-2067C3B1BAD8}"/>
    <dgm:cxn modelId="{FC899975-4B98-4083-97CA-F140DBABD08A}" srcId="{1FEE1268-A860-4960-9673-A78948FAE4B1}" destId="{DFD32E30-676B-499E-8AE6-7FE70ECFEA7C}" srcOrd="1" destOrd="0" parTransId="{A7E81395-E6A9-4FE1-A2A4-8B96DE8C8483}" sibTransId="{ACC25ED0-8BD2-4FB8-9C2A-D8F129B86266}"/>
    <dgm:cxn modelId="{3115BB77-5754-4E70-974F-472E5FDE1C8C}" type="presOf" srcId="{DFD32E30-676B-499E-8AE6-7FE70ECFEA7C}" destId="{47B652A9-7DBD-4A0A-A806-457E0089CAA6}" srcOrd="0" destOrd="0" presId="urn:microsoft.com/office/officeart/2005/8/layout/matrix3"/>
    <dgm:cxn modelId="{F52A168B-7BD0-4603-B020-AC135D0BD9B4}" srcId="{1FEE1268-A860-4960-9673-A78948FAE4B1}" destId="{5DD7EDBA-6580-4866-B838-BA24A643D029}" srcOrd="2" destOrd="0" parTransId="{3C24123A-F708-45AA-87BB-7678C172C87F}" sibTransId="{28983C76-DA1B-4964-82FC-0F9DF742F5E8}"/>
    <dgm:cxn modelId="{035C37B4-C876-4540-967C-D27C8366ECEE}" type="presOf" srcId="{5DD7EDBA-6580-4866-B838-BA24A643D029}" destId="{1FBE46ED-E601-445D-92F5-65BC11CBAF2C}" srcOrd="0" destOrd="0" presId="urn:microsoft.com/office/officeart/2005/8/layout/matrix3"/>
    <dgm:cxn modelId="{4D7626C7-F3E9-4D58-92AE-B7937D2208B5}" type="presOf" srcId="{1FEE1268-A860-4960-9673-A78948FAE4B1}" destId="{36C0AACB-3325-433A-ABF6-C7D7FDD4ACCF}" srcOrd="0" destOrd="0" presId="urn:microsoft.com/office/officeart/2005/8/layout/matrix3"/>
    <dgm:cxn modelId="{FC54BFD8-EA19-48C8-ABAD-E05C357F7D88}" type="presOf" srcId="{3209C471-D4DB-404F-B0A9-66D127E1ED32}" destId="{B2E4B690-247E-406D-8002-586C12CB3540}" srcOrd="0" destOrd="0" presId="urn:microsoft.com/office/officeart/2005/8/layout/matrix3"/>
    <dgm:cxn modelId="{5A6479DE-AD62-452D-9ADC-2CDA6527848E}" type="presParOf" srcId="{36C0AACB-3325-433A-ABF6-C7D7FDD4ACCF}" destId="{53D8C283-108B-4DE9-8FE3-DF9FE1FE4686}" srcOrd="0" destOrd="0" presId="urn:microsoft.com/office/officeart/2005/8/layout/matrix3"/>
    <dgm:cxn modelId="{E7E018D7-A565-4C5F-B547-8660EFE3E322}" type="presParOf" srcId="{36C0AACB-3325-433A-ABF6-C7D7FDD4ACCF}" destId="{593DEA7E-40B4-421F-B67D-6B18CF6A5078}" srcOrd="1" destOrd="0" presId="urn:microsoft.com/office/officeart/2005/8/layout/matrix3"/>
    <dgm:cxn modelId="{23AA72D8-3A9C-4BD5-8A20-0DCEAF115329}" type="presParOf" srcId="{36C0AACB-3325-433A-ABF6-C7D7FDD4ACCF}" destId="{47B652A9-7DBD-4A0A-A806-457E0089CAA6}" srcOrd="2" destOrd="0" presId="urn:microsoft.com/office/officeart/2005/8/layout/matrix3"/>
    <dgm:cxn modelId="{E9012DB1-C32D-4F95-9D0B-774B270EED2F}" type="presParOf" srcId="{36C0AACB-3325-433A-ABF6-C7D7FDD4ACCF}" destId="{1FBE46ED-E601-445D-92F5-65BC11CBAF2C}" srcOrd="3" destOrd="0" presId="urn:microsoft.com/office/officeart/2005/8/layout/matrix3"/>
    <dgm:cxn modelId="{E7E18FD3-5577-4DBD-ACA6-FE423BA12E37}" type="presParOf" srcId="{36C0AACB-3325-433A-ABF6-C7D7FDD4ACCF}" destId="{B2E4B690-247E-406D-8002-586C12CB3540}" srcOrd="4" destOrd="0" presId="urn:microsoft.com/office/officeart/2005/8/layout/matrix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E1FC581-C7E8-41C5-B163-8E24931C342B}" type="doc">
      <dgm:prSet loTypeId="urn:microsoft.com/office/officeart/2005/8/layout/process1" loCatId="process" qsTypeId="urn:microsoft.com/office/officeart/2005/8/quickstyle/simple2" qsCatId="simple" csTypeId="urn:microsoft.com/office/officeart/2005/8/colors/accent1_1" csCatId="accent1" phldr="1"/>
      <dgm:spPr/>
    </dgm:pt>
    <dgm:pt modelId="{2F7205FE-782A-4CE5-BB02-8F5FBF41C6A3}">
      <dgm:prSet phldrT="[文本]"/>
      <dgm:spPr/>
      <dgm:t>
        <a:bodyPr/>
        <a:lstStyle/>
        <a:p>
          <a:r>
            <a:rPr lang="en-US" altLang="zh-CN" b="1" dirty="0">
              <a:solidFill>
                <a:srgbClr val="26276A"/>
              </a:solidFill>
              <a:latin typeface="Arial" charset="0"/>
              <a:ea typeface="宋体" pitchFamily="2" charset="-122"/>
              <a:cs typeface="Arial" charset="0"/>
            </a:rPr>
            <a:t>Pre-Filing Preparation</a:t>
          </a:r>
          <a:endParaRPr lang="zh-CN" altLang="en-US" b="1" dirty="0">
            <a:solidFill>
              <a:srgbClr val="26276A"/>
            </a:solidFill>
          </a:endParaRPr>
        </a:p>
      </dgm:t>
    </dgm:pt>
    <dgm:pt modelId="{1BEA4A77-7143-40FB-864E-C4AB9E7D97BB}" type="parTrans" cxnId="{67D516E4-58EF-4F64-A48C-D4F83BCC23D2}">
      <dgm:prSet/>
      <dgm:spPr/>
      <dgm:t>
        <a:bodyPr/>
        <a:lstStyle/>
        <a:p>
          <a:endParaRPr lang="zh-CN" altLang="en-US" b="1">
            <a:solidFill>
              <a:srgbClr val="26276A"/>
            </a:solidFill>
          </a:endParaRPr>
        </a:p>
      </dgm:t>
    </dgm:pt>
    <dgm:pt modelId="{FDFB268B-1B60-4A94-A3C1-1A642A79FEC0}" type="sibTrans" cxnId="{67D516E4-58EF-4F64-A48C-D4F83BCC23D2}">
      <dgm:prSet/>
      <dgm:spPr/>
      <dgm:t>
        <a:bodyPr/>
        <a:lstStyle/>
        <a:p>
          <a:endParaRPr lang="zh-CN" altLang="en-US" b="1">
            <a:solidFill>
              <a:srgbClr val="26276A"/>
            </a:solidFill>
          </a:endParaRPr>
        </a:p>
      </dgm:t>
    </dgm:pt>
    <dgm:pt modelId="{205628C4-1D8B-4F8C-A442-0A09F00E9BD7}">
      <dgm:prSet phldrT="[文本]"/>
      <dgm:spPr>
        <a:solidFill>
          <a:schemeClr val="bg1"/>
        </a:solidFill>
      </dgm:spPr>
      <dgm:t>
        <a:bodyPr/>
        <a:lstStyle/>
        <a:p>
          <a:r>
            <a:rPr lang="en-US" altLang="zh-CN" b="1" dirty="0">
              <a:solidFill>
                <a:srgbClr val="26276A"/>
              </a:solidFill>
              <a:latin typeface="Arial" charset="0"/>
              <a:ea typeface="宋体" pitchFamily="2" charset="-122"/>
              <a:cs typeface="Arial" charset="0"/>
            </a:rPr>
            <a:t>Docketing and Jurisdiction</a:t>
          </a:r>
          <a:endParaRPr lang="zh-CN" altLang="en-US" b="1" dirty="0">
            <a:solidFill>
              <a:srgbClr val="26276A"/>
            </a:solidFill>
          </a:endParaRPr>
        </a:p>
      </dgm:t>
    </dgm:pt>
    <dgm:pt modelId="{AED4D262-C88D-4A04-9E8E-A499772389D0}" type="parTrans" cxnId="{4838F018-49DB-46F7-BD54-7A4745862B39}">
      <dgm:prSet/>
      <dgm:spPr/>
      <dgm:t>
        <a:bodyPr/>
        <a:lstStyle/>
        <a:p>
          <a:endParaRPr lang="zh-CN" altLang="en-US" b="1">
            <a:solidFill>
              <a:srgbClr val="26276A"/>
            </a:solidFill>
          </a:endParaRPr>
        </a:p>
      </dgm:t>
    </dgm:pt>
    <dgm:pt modelId="{F739852F-72D5-4F4D-AB55-0D3726E54978}" type="sibTrans" cxnId="{4838F018-49DB-46F7-BD54-7A4745862B39}">
      <dgm:prSet/>
      <dgm:spPr/>
      <dgm:t>
        <a:bodyPr/>
        <a:lstStyle/>
        <a:p>
          <a:endParaRPr lang="zh-CN" altLang="en-US" b="1">
            <a:solidFill>
              <a:srgbClr val="26276A"/>
            </a:solidFill>
          </a:endParaRPr>
        </a:p>
      </dgm:t>
    </dgm:pt>
    <dgm:pt modelId="{C294AA85-2CEC-4B53-A724-68D7354DFDA1}">
      <dgm:prSet phldrT="[文本]"/>
      <dgm:spPr>
        <a:solidFill>
          <a:schemeClr val="bg1"/>
        </a:solidFill>
      </dgm:spPr>
      <dgm:t>
        <a:bodyPr/>
        <a:lstStyle/>
        <a:p>
          <a:r>
            <a:rPr lang="en-US" altLang="zh-CN" b="1" dirty="0">
              <a:solidFill>
                <a:srgbClr val="26276A"/>
              </a:solidFill>
              <a:latin typeface="Arial" charset="0"/>
              <a:ea typeface="宋体" pitchFamily="2" charset="-122"/>
              <a:cs typeface="Arial" charset="0"/>
            </a:rPr>
            <a:t>Evidence Production</a:t>
          </a:r>
          <a:endParaRPr lang="zh-CN" altLang="en-US" b="1" dirty="0">
            <a:solidFill>
              <a:srgbClr val="26276A"/>
            </a:solidFill>
          </a:endParaRPr>
        </a:p>
      </dgm:t>
    </dgm:pt>
    <dgm:pt modelId="{47D7B101-88E9-4BAE-8178-53C1E15B6502}" type="parTrans" cxnId="{148B305C-B507-4F1E-981F-540D065BB952}">
      <dgm:prSet/>
      <dgm:spPr/>
      <dgm:t>
        <a:bodyPr/>
        <a:lstStyle/>
        <a:p>
          <a:endParaRPr lang="zh-CN" altLang="en-US" b="1">
            <a:solidFill>
              <a:srgbClr val="26276A"/>
            </a:solidFill>
          </a:endParaRPr>
        </a:p>
      </dgm:t>
    </dgm:pt>
    <dgm:pt modelId="{E6F8FE56-187D-4EB9-96A6-42CA6FF11AB4}" type="sibTrans" cxnId="{148B305C-B507-4F1E-981F-540D065BB952}">
      <dgm:prSet/>
      <dgm:spPr/>
      <dgm:t>
        <a:bodyPr/>
        <a:lstStyle/>
        <a:p>
          <a:endParaRPr lang="zh-CN" altLang="en-US" b="1">
            <a:solidFill>
              <a:srgbClr val="26276A"/>
            </a:solidFill>
          </a:endParaRPr>
        </a:p>
      </dgm:t>
    </dgm:pt>
    <dgm:pt modelId="{6AEF30E2-0A12-469B-BCA1-61E0454079B1}">
      <dgm:prSet/>
      <dgm:spPr>
        <a:solidFill>
          <a:schemeClr val="accent4">
            <a:lumMod val="60000"/>
            <a:lumOff val="40000"/>
          </a:schemeClr>
        </a:solidFill>
      </dgm:spPr>
      <dgm:t>
        <a:bodyPr/>
        <a:lstStyle/>
        <a:p>
          <a:r>
            <a:rPr lang="en-US" altLang="zh-CN" b="1" dirty="0">
              <a:solidFill>
                <a:srgbClr val="26276A"/>
              </a:solidFill>
              <a:latin typeface="Arial" charset="0"/>
              <a:ea typeface="宋体" pitchFamily="2" charset="-122"/>
              <a:cs typeface="Arial" charset="0"/>
            </a:rPr>
            <a:t>Hearings and Trials</a:t>
          </a:r>
          <a:endParaRPr lang="zh-CN" altLang="en-US" b="1" dirty="0">
            <a:solidFill>
              <a:srgbClr val="26276A"/>
            </a:solidFill>
            <a:latin typeface="Arial" charset="0"/>
            <a:ea typeface="宋体" pitchFamily="2" charset="-122"/>
            <a:cs typeface="Arial" charset="0"/>
          </a:endParaRPr>
        </a:p>
      </dgm:t>
    </dgm:pt>
    <dgm:pt modelId="{32FF7623-A03D-43E3-B457-42C76577404B}" type="parTrans" cxnId="{27A11C45-879B-4E89-A58B-5357B4CB5A51}">
      <dgm:prSet/>
      <dgm:spPr/>
      <dgm:t>
        <a:bodyPr/>
        <a:lstStyle/>
        <a:p>
          <a:endParaRPr lang="zh-CN" altLang="en-US" b="1">
            <a:solidFill>
              <a:srgbClr val="26276A"/>
            </a:solidFill>
          </a:endParaRPr>
        </a:p>
      </dgm:t>
    </dgm:pt>
    <dgm:pt modelId="{1B653239-DF34-432B-8D00-9BA2734AB13F}" type="sibTrans" cxnId="{27A11C45-879B-4E89-A58B-5357B4CB5A51}">
      <dgm:prSet/>
      <dgm:spPr/>
      <dgm:t>
        <a:bodyPr/>
        <a:lstStyle/>
        <a:p>
          <a:endParaRPr lang="zh-CN" altLang="en-US" b="1">
            <a:solidFill>
              <a:srgbClr val="26276A"/>
            </a:solidFill>
          </a:endParaRPr>
        </a:p>
      </dgm:t>
    </dgm:pt>
    <dgm:pt modelId="{070C9E7D-D5D9-49FD-8780-8FBBE894211B}">
      <dgm:prSet/>
      <dgm:spPr/>
      <dgm:t>
        <a:bodyPr/>
        <a:lstStyle/>
        <a:p>
          <a:r>
            <a:rPr lang="en-US" altLang="zh-CN" b="1">
              <a:solidFill>
                <a:srgbClr val="26276A"/>
              </a:solidFill>
              <a:latin typeface="Arial" charset="0"/>
              <a:ea typeface="宋体" pitchFamily="2" charset="-122"/>
              <a:cs typeface="Arial" charset="0"/>
            </a:rPr>
            <a:t>Judgment</a:t>
          </a:r>
          <a:endParaRPr lang="zh-CN" altLang="en-US" b="1">
            <a:solidFill>
              <a:srgbClr val="26276A"/>
            </a:solidFill>
          </a:endParaRPr>
        </a:p>
      </dgm:t>
    </dgm:pt>
    <dgm:pt modelId="{D44CB65E-9B84-4D10-B1D3-766772FCF8E2}" type="parTrans" cxnId="{806F02FA-4B00-47D3-9BAA-7AE840DC4054}">
      <dgm:prSet/>
      <dgm:spPr/>
      <dgm:t>
        <a:bodyPr/>
        <a:lstStyle/>
        <a:p>
          <a:endParaRPr lang="zh-CN" altLang="en-US" b="1">
            <a:solidFill>
              <a:srgbClr val="26276A"/>
            </a:solidFill>
          </a:endParaRPr>
        </a:p>
      </dgm:t>
    </dgm:pt>
    <dgm:pt modelId="{F7224471-0C55-410F-8D90-82B581A1D964}" type="sibTrans" cxnId="{806F02FA-4B00-47D3-9BAA-7AE840DC4054}">
      <dgm:prSet/>
      <dgm:spPr/>
      <dgm:t>
        <a:bodyPr/>
        <a:lstStyle/>
        <a:p>
          <a:endParaRPr lang="zh-CN" altLang="en-US" b="1">
            <a:solidFill>
              <a:srgbClr val="26276A"/>
            </a:solidFill>
          </a:endParaRPr>
        </a:p>
      </dgm:t>
    </dgm:pt>
    <dgm:pt modelId="{0C3AC5E4-A970-46C0-8950-31E0F41B3043}" type="pres">
      <dgm:prSet presAssocID="{BE1FC581-C7E8-41C5-B163-8E24931C342B}" presName="Name0" presStyleCnt="0">
        <dgm:presLayoutVars>
          <dgm:dir/>
          <dgm:resizeHandles val="exact"/>
        </dgm:presLayoutVars>
      </dgm:prSet>
      <dgm:spPr/>
    </dgm:pt>
    <dgm:pt modelId="{E4A45A0F-8376-4370-A09F-A88F4F34482D}" type="pres">
      <dgm:prSet presAssocID="{2F7205FE-782A-4CE5-BB02-8F5FBF41C6A3}" presName="node" presStyleLbl="node1" presStyleIdx="0" presStyleCnt="5">
        <dgm:presLayoutVars>
          <dgm:bulletEnabled val="1"/>
        </dgm:presLayoutVars>
      </dgm:prSet>
      <dgm:spPr/>
    </dgm:pt>
    <dgm:pt modelId="{D614836F-6735-474A-A8F1-13A736268475}" type="pres">
      <dgm:prSet presAssocID="{FDFB268B-1B60-4A94-A3C1-1A642A79FEC0}" presName="sibTrans" presStyleLbl="sibTrans2D1" presStyleIdx="0" presStyleCnt="4"/>
      <dgm:spPr/>
    </dgm:pt>
    <dgm:pt modelId="{35CCDEE1-0243-4C2D-A673-E1FC6A85B8A2}" type="pres">
      <dgm:prSet presAssocID="{FDFB268B-1B60-4A94-A3C1-1A642A79FEC0}" presName="connectorText" presStyleLbl="sibTrans2D1" presStyleIdx="0" presStyleCnt="4"/>
      <dgm:spPr/>
    </dgm:pt>
    <dgm:pt modelId="{7A797EB7-B159-4319-9212-0356CFF00538}" type="pres">
      <dgm:prSet presAssocID="{205628C4-1D8B-4F8C-A442-0A09F00E9BD7}" presName="node" presStyleLbl="node1" presStyleIdx="1" presStyleCnt="5">
        <dgm:presLayoutVars>
          <dgm:bulletEnabled val="1"/>
        </dgm:presLayoutVars>
      </dgm:prSet>
      <dgm:spPr/>
    </dgm:pt>
    <dgm:pt modelId="{54498279-CD25-4E13-9E07-0E8D65257529}" type="pres">
      <dgm:prSet presAssocID="{F739852F-72D5-4F4D-AB55-0D3726E54978}" presName="sibTrans" presStyleLbl="sibTrans2D1" presStyleIdx="1" presStyleCnt="4"/>
      <dgm:spPr/>
    </dgm:pt>
    <dgm:pt modelId="{380D796F-4712-4428-89FB-171D394DA06B}" type="pres">
      <dgm:prSet presAssocID="{F739852F-72D5-4F4D-AB55-0D3726E54978}" presName="connectorText" presStyleLbl="sibTrans2D1" presStyleIdx="1" presStyleCnt="4"/>
      <dgm:spPr/>
    </dgm:pt>
    <dgm:pt modelId="{9DCCC786-8628-4D44-902E-8D25539DDDDC}" type="pres">
      <dgm:prSet presAssocID="{C294AA85-2CEC-4B53-A724-68D7354DFDA1}" presName="node" presStyleLbl="node1" presStyleIdx="2" presStyleCnt="5">
        <dgm:presLayoutVars>
          <dgm:bulletEnabled val="1"/>
        </dgm:presLayoutVars>
      </dgm:prSet>
      <dgm:spPr/>
    </dgm:pt>
    <dgm:pt modelId="{63318EDD-5C85-41C9-A635-2366137E3682}" type="pres">
      <dgm:prSet presAssocID="{E6F8FE56-187D-4EB9-96A6-42CA6FF11AB4}" presName="sibTrans" presStyleLbl="sibTrans2D1" presStyleIdx="2" presStyleCnt="4"/>
      <dgm:spPr/>
    </dgm:pt>
    <dgm:pt modelId="{13DCF3E9-3A80-4DE4-8CDB-863368D8DD62}" type="pres">
      <dgm:prSet presAssocID="{E6F8FE56-187D-4EB9-96A6-42CA6FF11AB4}" presName="connectorText" presStyleLbl="sibTrans2D1" presStyleIdx="2" presStyleCnt="4"/>
      <dgm:spPr/>
    </dgm:pt>
    <dgm:pt modelId="{10984F34-5E80-4258-A168-DCAFA40042BE}" type="pres">
      <dgm:prSet presAssocID="{6AEF30E2-0A12-469B-BCA1-61E0454079B1}" presName="node" presStyleLbl="node1" presStyleIdx="3" presStyleCnt="5">
        <dgm:presLayoutVars>
          <dgm:bulletEnabled val="1"/>
        </dgm:presLayoutVars>
      </dgm:prSet>
      <dgm:spPr/>
    </dgm:pt>
    <dgm:pt modelId="{2FBB6342-9C82-418A-A524-5FA57BA84632}" type="pres">
      <dgm:prSet presAssocID="{1B653239-DF34-432B-8D00-9BA2734AB13F}" presName="sibTrans" presStyleLbl="sibTrans2D1" presStyleIdx="3" presStyleCnt="4"/>
      <dgm:spPr/>
    </dgm:pt>
    <dgm:pt modelId="{35366BF6-C668-46AA-A7CE-5CFE3FD948E2}" type="pres">
      <dgm:prSet presAssocID="{1B653239-DF34-432B-8D00-9BA2734AB13F}" presName="connectorText" presStyleLbl="sibTrans2D1" presStyleIdx="3" presStyleCnt="4"/>
      <dgm:spPr/>
    </dgm:pt>
    <dgm:pt modelId="{EEF3D699-0A46-487E-A0B7-24AE4708B2D1}" type="pres">
      <dgm:prSet presAssocID="{070C9E7D-D5D9-49FD-8780-8FBBE894211B}" presName="node" presStyleLbl="node1" presStyleIdx="4" presStyleCnt="5">
        <dgm:presLayoutVars>
          <dgm:bulletEnabled val="1"/>
        </dgm:presLayoutVars>
      </dgm:prSet>
      <dgm:spPr/>
    </dgm:pt>
  </dgm:ptLst>
  <dgm:cxnLst>
    <dgm:cxn modelId="{3333C309-1696-4FD3-A703-921A8B6B7CE4}" type="presOf" srcId="{E6F8FE56-187D-4EB9-96A6-42CA6FF11AB4}" destId="{13DCF3E9-3A80-4DE4-8CDB-863368D8DD62}" srcOrd="1" destOrd="0" presId="urn:microsoft.com/office/officeart/2005/8/layout/process1"/>
    <dgm:cxn modelId="{4838F018-49DB-46F7-BD54-7A4745862B39}" srcId="{BE1FC581-C7E8-41C5-B163-8E24931C342B}" destId="{205628C4-1D8B-4F8C-A442-0A09F00E9BD7}" srcOrd="1" destOrd="0" parTransId="{AED4D262-C88D-4A04-9E8E-A499772389D0}" sibTransId="{F739852F-72D5-4F4D-AB55-0D3726E54978}"/>
    <dgm:cxn modelId="{2E7FEF1F-29C0-4703-9C90-AB0212B6EC02}" type="presOf" srcId="{C294AA85-2CEC-4B53-A724-68D7354DFDA1}" destId="{9DCCC786-8628-4D44-902E-8D25539DDDDC}" srcOrd="0" destOrd="0" presId="urn:microsoft.com/office/officeart/2005/8/layout/process1"/>
    <dgm:cxn modelId="{DDAFCD3A-F4E6-495A-BA6E-F6B56D762413}" type="presOf" srcId="{BE1FC581-C7E8-41C5-B163-8E24931C342B}" destId="{0C3AC5E4-A970-46C0-8950-31E0F41B3043}" srcOrd="0" destOrd="0" presId="urn:microsoft.com/office/officeart/2005/8/layout/process1"/>
    <dgm:cxn modelId="{148B305C-B507-4F1E-981F-540D065BB952}" srcId="{BE1FC581-C7E8-41C5-B163-8E24931C342B}" destId="{C294AA85-2CEC-4B53-A724-68D7354DFDA1}" srcOrd="2" destOrd="0" parTransId="{47D7B101-88E9-4BAE-8178-53C1E15B6502}" sibTransId="{E6F8FE56-187D-4EB9-96A6-42CA6FF11AB4}"/>
    <dgm:cxn modelId="{C58B2A61-803E-488A-A892-4E5A23D601AF}" type="presOf" srcId="{F739852F-72D5-4F4D-AB55-0D3726E54978}" destId="{380D796F-4712-4428-89FB-171D394DA06B}" srcOrd="1" destOrd="0" presId="urn:microsoft.com/office/officeart/2005/8/layout/process1"/>
    <dgm:cxn modelId="{27A11C45-879B-4E89-A58B-5357B4CB5A51}" srcId="{BE1FC581-C7E8-41C5-B163-8E24931C342B}" destId="{6AEF30E2-0A12-469B-BCA1-61E0454079B1}" srcOrd="3" destOrd="0" parTransId="{32FF7623-A03D-43E3-B457-42C76577404B}" sibTransId="{1B653239-DF34-432B-8D00-9BA2734AB13F}"/>
    <dgm:cxn modelId="{F79E0E4A-3340-4CEA-B22F-98A6A2A00DA4}" type="presOf" srcId="{F739852F-72D5-4F4D-AB55-0D3726E54978}" destId="{54498279-CD25-4E13-9E07-0E8D65257529}" srcOrd="0" destOrd="0" presId="urn:microsoft.com/office/officeart/2005/8/layout/process1"/>
    <dgm:cxn modelId="{61167655-1495-4C2D-9E42-DFB4859C1183}" type="presOf" srcId="{6AEF30E2-0A12-469B-BCA1-61E0454079B1}" destId="{10984F34-5E80-4258-A168-DCAFA40042BE}" srcOrd="0" destOrd="0" presId="urn:microsoft.com/office/officeart/2005/8/layout/process1"/>
    <dgm:cxn modelId="{78F9C384-8504-44A5-8918-88F12D9DFC53}" type="presOf" srcId="{FDFB268B-1B60-4A94-A3C1-1A642A79FEC0}" destId="{D614836F-6735-474A-A8F1-13A736268475}" srcOrd="0" destOrd="0" presId="urn:microsoft.com/office/officeart/2005/8/layout/process1"/>
    <dgm:cxn modelId="{7D841597-3D04-4F41-9BB5-BBAC1CE2D402}" type="presOf" srcId="{1B653239-DF34-432B-8D00-9BA2734AB13F}" destId="{2FBB6342-9C82-418A-A524-5FA57BA84632}" srcOrd="0" destOrd="0" presId="urn:microsoft.com/office/officeart/2005/8/layout/process1"/>
    <dgm:cxn modelId="{14F92B9B-B013-4BE2-8AE0-D649620D8B81}" type="presOf" srcId="{070C9E7D-D5D9-49FD-8780-8FBBE894211B}" destId="{EEF3D699-0A46-487E-A0B7-24AE4708B2D1}" srcOrd="0" destOrd="0" presId="urn:microsoft.com/office/officeart/2005/8/layout/process1"/>
    <dgm:cxn modelId="{C57B89B8-3607-472C-A88B-CA95631C36EA}" type="presOf" srcId="{FDFB268B-1B60-4A94-A3C1-1A642A79FEC0}" destId="{35CCDEE1-0243-4C2D-A673-E1FC6A85B8A2}" srcOrd="1" destOrd="0" presId="urn:microsoft.com/office/officeart/2005/8/layout/process1"/>
    <dgm:cxn modelId="{46CC46C7-65FB-4C11-B25C-D07922C9D682}" type="presOf" srcId="{2F7205FE-782A-4CE5-BB02-8F5FBF41C6A3}" destId="{E4A45A0F-8376-4370-A09F-A88F4F34482D}" srcOrd="0" destOrd="0" presId="urn:microsoft.com/office/officeart/2005/8/layout/process1"/>
    <dgm:cxn modelId="{E1421DD7-458E-4EB6-BC72-8C3870079DA8}" type="presOf" srcId="{1B653239-DF34-432B-8D00-9BA2734AB13F}" destId="{35366BF6-C668-46AA-A7CE-5CFE3FD948E2}" srcOrd="1" destOrd="0" presId="urn:microsoft.com/office/officeart/2005/8/layout/process1"/>
    <dgm:cxn modelId="{3B75BCDA-37A1-45D6-AC58-46F7EB69F0FB}" type="presOf" srcId="{E6F8FE56-187D-4EB9-96A6-42CA6FF11AB4}" destId="{63318EDD-5C85-41C9-A635-2366137E3682}" srcOrd="0" destOrd="0" presId="urn:microsoft.com/office/officeart/2005/8/layout/process1"/>
    <dgm:cxn modelId="{67D516E4-58EF-4F64-A48C-D4F83BCC23D2}" srcId="{BE1FC581-C7E8-41C5-B163-8E24931C342B}" destId="{2F7205FE-782A-4CE5-BB02-8F5FBF41C6A3}" srcOrd="0" destOrd="0" parTransId="{1BEA4A77-7143-40FB-864E-C4AB9E7D97BB}" sibTransId="{FDFB268B-1B60-4A94-A3C1-1A642A79FEC0}"/>
    <dgm:cxn modelId="{7C218EF8-4CF9-4C5B-9808-0665C2839B34}" type="presOf" srcId="{205628C4-1D8B-4F8C-A442-0A09F00E9BD7}" destId="{7A797EB7-B159-4319-9212-0356CFF00538}" srcOrd="0" destOrd="0" presId="urn:microsoft.com/office/officeart/2005/8/layout/process1"/>
    <dgm:cxn modelId="{806F02FA-4B00-47D3-9BAA-7AE840DC4054}" srcId="{BE1FC581-C7E8-41C5-B163-8E24931C342B}" destId="{070C9E7D-D5D9-49FD-8780-8FBBE894211B}" srcOrd="4" destOrd="0" parTransId="{D44CB65E-9B84-4D10-B1D3-766772FCF8E2}" sibTransId="{F7224471-0C55-410F-8D90-82B581A1D964}"/>
    <dgm:cxn modelId="{87B4944E-CC80-42DD-9D23-0D0ECF5FAE6B}" type="presParOf" srcId="{0C3AC5E4-A970-46C0-8950-31E0F41B3043}" destId="{E4A45A0F-8376-4370-A09F-A88F4F34482D}" srcOrd="0" destOrd="0" presId="urn:microsoft.com/office/officeart/2005/8/layout/process1"/>
    <dgm:cxn modelId="{33B23429-E5C8-4E08-9BAB-36780C7F5714}" type="presParOf" srcId="{0C3AC5E4-A970-46C0-8950-31E0F41B3043}" destId="{D614836F-6735-474A-A8F1-13A736268475}" srcOrd="1" destOrd="0" presId="urn:microsoft.com/office/officeart/2005/8/layout/process1"/>
    <dgm:cxn modelId="{56467A6B-AC07-40EC-9DBB-4BC8113EF7FA}" type="presParOf" srcId="{D614836F-6735-474A-A8F1-13A736268475}" destId="{35CCDEE1-0243-4C2D-A673-E1FC6A85B8A2}" srcOrd="0" destOrd="0" presId="urn:microsoft.com/office/officeart/2005/8/layout/process1"/>
    <dgm:cxn modelId="{28166A37-FDDB-4CA6-ACE1-9F48C7EAC576}" type="presParOf" srcId="{0C3AC5E4-A970-46C0-8950-31E0F41B3043}" destId="{7A797EB7-B159-4319-9212-0356CFF00538}" srcOrd="2" destOrd="0" presId="urn:microsoft.com/office/officeart/2005/8/layout/process1"/>
    <dgm:cxn modelId="{C21EBFC8-8B0C-4DE6-94A1-340A53E4AF7A}" type="presParOf" srcId="{0C3AC5E4-A970-46C0-8950-31E0F41B3043}" destId="{54498279-CD25-4E13-9E07-0E8D65257529}" srcOrd="3" destOrd="0" presId="urn:microsoft.com/office/officeart/2005/8/layout/process1"/>
    <dgm:cxn modelId="{82263F10-0F8A-4D95-849B-814B6A88FD0E}" type="presParOf" srcId="{54498279-CD25-4E13-9E07-0E8D65257529}" destId="{380D796F-4712-4428-89FB-171D394DA06B}" srcOrd="0" destOrd="0" presId="urn:microsoft.com/office/officeart/2005/8/layout/process1"/>
    <dgm:cxn modelId="{EF86E686-456B-495F-84FB-5E850A8C80F6}" type="presParOf" srcId="{0C3AC5E4-A970-46C0-8950-31E0F41B3043}" destId="{9DCCC786-8628-4D44-902E-8D25539DDDDC}" srcOrd="4" destOrd="0" presId="urn:microsoft.com/office/officeart/2005/8/layout/process1"/>
    <dgm:cxn modelId="{E5B17CB3-5BAB-4B76-91AA-E7C805434DE7}" type="presParOf" srcId="{0C3AC5E4-A970-46C0-8950-31E0F41B3043}" destId="{63318EDD-5C85-41C9-A635-2366137E3682}" srcOrd="5" destOrd="0" presId="urn:microsoft.com/office/officeart/2005/8/layout/process1"/>
    <dgm:cxn modelId="{1E12B91A-0A9B-41FA-A820-29D50A7D5AD7}" type="presParOf" srcId="{63318EDD-5C85-41C9-A635-2366137E3682}" destId="{13DCF3E9-3A80-4DE4-8CDB-863368D8DD62}" srcOrd="0" destOrd="0" presId="urn:microsoft.com/office/officeart/2005/8/layout/process1"/>
    <dgm:cxn modelId="{98CA60BC-4C5C-49E7-BD59-BB69C52D49D8}" type="presParOf" srcId="{0C3AC5E4-A970-46C0-8950-31E0F41B3043}" destId="{10984F34-5E80-4258-A168-DCAFA40042BE}" srcOrd="6" destOrd="0" presId="urn:microsoft.com/office/officeart/2005/8/layout/process1"/>
    <dgm:cxn modelId="{5BBBDC0F-7151-4CFC-9095-C2697A4C8B77}" type="presParOf" srcId="{0C3AC5E4-A970-46C0-8950-31E0F41B3043}" destId="{2FBB6342-9C82-418A-A524-5FA57BA84632}" srcOrd="7" destOrd="0" presId="urn:microsoft.com/office/officeart/2005/8/layout/process1"/>
    <dgm:cxn modelId="{0774BA94-0B85-4792-BF33-E3B7B8DA8110}" type="presParOf" srcId="{2FBB6342-9C82-418A-A524-5FA57BA84632}" destId="{35366BF6-C668-46AA-A7CE-5CFE3FD948E2}" srcOrd="0" destOrd="0" presId="urn:microsoft.com/office/officeart/2005/8/layout/process1"/>
    <dgm:cxn modelId="{B2C8ADF2-EB90-408B-AF10-5F90070A7DF1}" type="presParOf" srcId="{0C3AC5E4-A970-46C0-8950-31E0F41B3043}" destId="{EEF3D699-0A46-487E-A0B7-24AE4708B2D1}" srcOrd="8"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7.xml><?xml version="1.0" encoding="utf-8"?>
<dgm:dataModel xmlns:dgm="http://schemas.openxmlformats.org/drawingml/2006/diagram" xmlns:a="http://schemas.openxmlformats.org/drawingml/2006/main">
  <dgm:ptLst>
    <dgm:pt modelId="{BE1FC581-C7E8-41C5-B163-8E24931C342B}" type="doc">
      <dgm:prSet loTypeId="urn:microsoft.com/office/officeart/2005/8/layout/process1" loCatId="process" qsTypeId="urn:microsoft.com/office/officeart/2005/8/quickstyle/simple2" qsCatId="simple" csTypeId="urn:microsoft.com/office/officeart/2005/8/colors/accent1_1" csCatId="accent1" phldr="1"/>
      <dgm:spPr/>
    </dgm:pt>
    <dgm:pt modelId="{2F7205FE-782A-4CE5-BB02-8F5FBF41C6A3}">
      <dgm:prSet phldrT="[文本]"/>
      <dgm:spPr/>
      <dgm:t>
        <a:bodyPr/>
        <a:lstStyle/>
        <a:p>
          <a:r>
            <a:rPr lang="en-US" altLang="zh-CN" b="1" dirty="0">
              <a:solidFill>
                <a:srgbClr val="26276A"/>
              </a:solidFill>
              <a:latin typeface="Arial" charset="0"/>
              <a:ea typeface="宋体" pitchFamily="2" charset="-122"/>
              <a:cs typeface="Arial" charset="0"/>
            </a:rPr>
            <a:t>Pre-Filing Preparation</a:t>
          </a:r>
          <a:endParaRPr lang="zh-CN" altLang="en-US" b="1" dirty="0">
            <a:solidFill>
              <a:srgbClr val="26276A"/>
            </a:solidFill>
          </a:endParaRPr>
        </a:p>
      </dgm:t>
    </dgm:pt>
    <dgm:pt modelId="{1BEA4A77-7143-40FB-864E-C4AB9E7D97BB}" type="parTrans" cxnId="{67D516E4-58EF-4F64-A48C-D4F83BCC23D2}">
      <dgm:prSet/>
      <dgm:spPr/>
      <dgm:t>
        <a:bodyPr/>
        <a:lstStyle/>
        <a:p>
          <a:endParaRPr lang="zh-CN" altLang="en-US" b="1">
            <a:solidFill>
              <a:srgbClr val="26276A"/>
            </a:solidFill>
          </a:endParaRPr>
        </a:p>
      </dgm:t>
    </dgm:pt>
    <dgm:pt modelId="{FDFB268B-1B60-4A94-A3C1-1A642A79FEC0}" type="sibTrans" cxnId="{67D516E4-58EF-4F64-A48C-D4F83BCC23D2}">
      <dgm:prSet/>
      <dgm:spPr/>
      <dgm:t>
        <a:bodyPr/>
        <a:lstStyle/>
        <a:p>
          <a:endParaRPr lang="zh-CN" altLang="en-US" b="1">
            <a:solidFill>
              <a:srgbClr val="26276A"/>
            </a:solidFill>
          </a:endParaRPr>
        </a:p>
      </dgm:t>
    </dgm:pt>
    <dgm:pt modelId="{205628C4-1D8B-4F8C-A442-0A09F00E9BD7}">
      <dgm:prSet phldrT="[文本]"/>
      <dgm:spPr>
        <a:solidFill>
          <a:schemeClr val="bg1"/>
        </a:solidFill>
      </dgm:spPr>
      <dgm:t>
        <a:bodyPr/>
        <a:lstStyle/>
        <a:p>
          <a:r>
            <a:rPr lang="en-US" altLang="zh-CN" b="1" dirty="0">
              <a:solidFill>
                <a:srgbClr val="26276A"/>
              </a:solidFill>
              <a:latin typeface="Arial" charset="0"/>
              <a:ea typeface="宋体" pitchFamily="2" charset="-122"/>
              <a:cs typeface="Arial" charset="0"/>
            </a:rPr>
            <a:t>Docketing and Jurisdiction</a:t>
          </a:r>
          <a:endParaRPr lang="zh-CN" altLang="en-US" b="1" dirty="0">
            <a:solidFill>
              <a:srgbClr val="26276A"/>
            </a:solidFill>
          </a:endParaRPr>
        </a:p>
      </dgm:t>
    </dgm:pt>
    <dgm:pt modelId="{AED4D262-C88D-4A04-9E8E-A499772389D0}" type="parTrans" cxnId="{4838F018-49DB-46F7-BD54-7A4745862B39}">
      <dgm:prSet/>
      <dgm:spPr/>
      <dgm:t>
        <a:bodyPr/>
        <a:lstStyle/>
        <a:p>
          <a:endParaRPr lang="zh-CN" altLang="en-US" b="1">
            <a:solidFill>
              <a:srgbClr val="26276A"/>
            </a:solidFill>
          </a:endParaRPr>
        </a:p>
      </dgm:t>
    </dgm:pt>
    <dgm:pt modelId="{F739852F-72D5-4F4D-AB55-0D3726E54978}" type="sibTrans" cxnId="{4838F018-49DB-46F7-BD54-7A4745862B39}">
      <dgm:prSet/>
      <dgm:spPr/>
      <dgm:t>
        <a:bodyPr/>
        <a:lstStyle/>
        <a:p>
          <a:endParaRPr lang="zh-CN" altLang="en-US" b="1">
            <a:solidFill>
              <a:srgbClr val="26276A"/>
            </a:solidFill>
          </a:endParaRPr>
        </a:p>
      </dgm:t>
    </dgm:pt>
    <dgm:pt modelId="{C294AA85-2CEC-4B53-A724-68D7354DFDA1}">
      <dgm:prSet phldrT="[文本]"/>
      <dgm:spPr>
        <a:solidFill>
          <a:schemeClr val="bg1"/>
        </a:solidFill>
      </dgm:spPr>
      <dgm:t>
        <a:bodyPr/>
        <a:lstStyle/>
        <a:p>
          <a:r>
            <a:rPr lang="en-US" altLang="zh-CN" b="1" dirty="0">
              <a:solidFill>
                <a:srgbClr val="26276A"/>
              </a:solidFill>
              <a:latin typeface="Arial" charset="0"/>
              <a:ea typeface="宋体" pitchFamily="2" charset="-122"/>
              <a:cs typeface="Arial" charset="0"/>
            </a:rPr>
            <a:t>Evidence Production</a:t>
          </a:r>
          <a:endParaRPr lang="zh-CN" altLang="en-US" b="1" dirty="0">
            <a:solidFill>
              <a:srgbClr val="26276A"/>
            </a:solidFill>
          </a:endParaRPr>
        </a:p>
      </dgm:t>
    </dgm:pt>
    <dgm:pt modelId="{47D7B101-88E9-4BAE-8178-53C1E15B6502}" type="parTrans" cxnId="{148B305C-B507-4F1E-981F-540D065BB952}">
      <dgm:prSet/>
      <dgm:spPr/>
      <dgm:t>
        <a:bodyPr/>
        <a:lstStyle/>
        <a:p>
          <a:endParaRPr lang="zh-CN" altLang="en-US" b="1">
            <a:solidFill>
              <a:srgbClr val="26276A"/>
            </a:solidFill>
          </a:endParaRPr>
        </a:p>
      </dgm:t>
    </dgm:pt>
    <dgm:pt modelId="{E6F8FE56-187D-4EB9-96A6-42CA6FF11AB4}" type="sibTrans" cxnId="{148B305C-B507-4F1E-981F-540D065BB952}">
      <dgm:prSet/>
      <dgm:spPr/>
      <dgm:t>
        <a:bodyPr/>
        <a:lstStyle/>
        <a:p>
          <a:endParaRPr lang="zh-CN" altLang="en-US" b="1">
            <a:solidFill>
              <a:srgbClr val="26276A"/>
            </a:solidFill>
          </a:endParaRPr>
        </a:p>
      </dgm:t>
    </dgm:pt>
    <dgm:pt modelId="{6AEF30E2-0A12-469B-BCA1-61E0454079B1}">
      <dgm:prSet/>
      <dgm:spPr>
        <a:solidFill>
          <a:schemeClr val="bg1"/>
        </a:solidFill>
      </dgm:spPr>
      <dgm:t>
        <a:bodyPr/>
        <a:lstStyle/>
        <a:p>
          <a:r>
            <a:rPr lang="en-US" altLang="zh-CN" b="1" dirty="0">
              <a:solidFill>
                <a:srgbClr val="26276A"/>
              </a:solidFill>
              <a:latin typeface="Arial" charset="0"/>
              <a:ea typeface="宋体" pitchFamily="2" charset="-122"/>
              <a:cs typeface="Arial" charset="0"/>
            </a:rPr>
            <a:t>Hearings and Trials</a:t>
          </a:r>
          <a:endParaRPr lang="zh-CN" altLang="en-US" b="1" dirty="0">
            <a:solidFill>
              <a:srgbClr val="26276A"/>
            </a:solidFill>
            <a:latin typeface="Arial" charset="0"/>
            <a:ea typeface="宋体" pitchFamily="2" charset="-122"/>
            <a:cs typeface="Arial" charset="0"/>
          </a:endParaRPr>
        </a:p>
      </dgm:t>
    </dgm:pt>
    <dgm:pt modelId="{32FF7623-A03D-43E3-B457-42C76577404B}" type="parTrans" cxnId="{27A11C45-879B-4E89-A58B-5357B4CB5A51}">
      <dgm:prSet/>
      <dgm:spPr/>
      <dgm:t>
        <a:bodyPr/>
        <a:lstStyle/>
        <a:p>
          <a:endParaRPr lang="zh-CN" altLang="en-US" b="1">
            <a:solidFill>
              <a:srgbClr val="26276A"/>
            </a:solidFill>
          </a:endParaRPr>
        </a:p>
      </dgm:t>
    </dgm:pt>
    <dgm:pt modelId="{1B653239-DF34-432B-8D00-9BA2734AB13F}" type="sibTrans" cxnId="{27A11C45-879B-4E89-A58B-5357B4CB5A51}">
      <dgm:prSet/>
      <dgm:spPr/>
      <dgm:t>
        <a:bodyPr/>
        <a:lstStyle/>
        <a:p>
          <a:endParaRPr lang="zh-CN" altLang="en-US" b="1">
            <a:solidFill>
              <a:srgbClr val="26276A"/>
            </a:solidFill>
          </a:endParaRPr>
        </a:p>
      </dgm:t>
    </dgm:pt>
    <dgm:pt modelId="{070C9E7D-D5D9-49FD-8780-8FBBE894211B}">
      <dgm:prSet/>
      <dgm:spPr>
        <a:solidFill>
          <a:schemeClr val="accent4">
            <a:lumMod val="60000"/>
            <a:lumOff val="40000"/>
          </a:schemeClr>
        </a:solidFill>
      </dgm:spPr>
      <dgm:t>
        <a:bodyPr/>
        <a:lstStyle/>
        <a:p>
          <a:r>
            <a:rPr lang="en-US" altLang="zh-CN" b="1">
              <a:solidFill>
                <a:srgbClr val="26276A"/>
              </a:solidFill>
              <a:latin typeface="Arial" charset="0"/>
              <a:ea typeface="宋体" pitchFamily="2" charset="-122"/>
              <a:cs typeface="Arial" charset="0"/>
            </a:rPr>
            <a:t>Judgment</a:t>
          </a:r>
          <a:endParaRPr lang="zh-CN" altLang="en-US" b="1">
            <a:solidFill>
              <a:srgbClr val="26276A"/>
            </a:solidFill>
          </a:endParaRPr>
        </a:p>
      </dgm:t>
    </dgm:pt>
    <dgm:pt modelId="{D44CB65E-9B84-4D10-B1D3-766772FCF8E2}" type="parTrans" cxnId="{806F02FA-4B00-47D3-9BAA-7AE840DC4054}">
      <dgm:prSet/>
      <dgm:spPr/>
      <dgm:t>
        <a:bodyPr/>
        <a:lstStyle/>
        <a:p>
          <a:endParaRPr lang="zh-CN" altLang="en-US" b="1">
            <a:solidFill>
              <a:srgbClr val="26276A"/>
            </a:solidFill>
          </a:endParaRPr>
        </a:p>
      </dgm:t>
    </dgm:pt>
    <dgm:pt modelId="{F7224471-0C55-410F-8D90-82B581A1D964}" type="sibTrans" cxnId="{806F02FA-4B00-47D3-9BAA-7AE840DC4054}">
      <dgm:prSet/>
      <dgm:spPr/>
      <dgm:t>
        <a:bodyPr/>
        <a:lstStyle/>
        <a:p>
          <a:endParaRPr lang="zh-CN" altLang="en-US" b="1">
            <a:solidFill>
              <a:srgbClr val="26276A"/>
            </a:solidFill>
          </a:endParaRPr>
        </a:p>
      </dgm:t>
    </dgm:pt>
    <dgm:pt modelId="{0C3AC5E4-A970-46C0-8950-31E0F41B3043}" type="pres">
      <dgm:prSet presAssocID="{BE1FC581-C7E8-41C5-B163-8E24931C342B}" presName="Name0" presStyleCnt="0">
        <dgm:presLayoutVars>
          <dgm:dir/>
          <dgm:resizeHandles val="exact"/>
        </dgm:presLayoutVars>
      </dgm:prSet>
      <dgm:spPr/>
    </dgm:pt>
    <dgm:pt modelId="{E4A45A0F-8376-4370-A09F-A88F4F34482D}" type="pres">
      <dgm:prSet presAssocID="{2F7205FE-782A-4CE5-BB02-8F5FBF41C6A3}" presName="node" presStyleLbl="node1" presStyleIdx="0" presStyleCnt="5">
        <dgm:presLayoutVars>
          <dgm:bulletEnabled val="1"/>
        </dgm:presLayoutVars>
      </dgm:prSet>
      <dgm:spPr/>
    </dgm:pt>
    <dgm:pt modelId="{D614836F-6735-474A-A8F1-13A736268475}" type="pres">
      <dgm:prSet presAssocID="{FDFB268B-1B60-4A94-A3C1-1A642A79FEC0}" presName="sibTrans" presStyleLbl="sibTrans2D1" presStyleIdx="0" presStyleCnt="4"/>
      <dgm:spPr/>
    </dgm:pt>
    <dgm:pt modelId="{35CCDEE1-0243-4C2D-A673-E1FC6A85B8A2}" type="pres">
      <dgm:prSet presAssocID="{FDFB268B-1B60-4A94-A3C1-1A642A79FEC0}" presName="connectorText" presStyleLbl="sibTrans2D1" presStyleIdx="0" presStyleCnt="4"/>
      <dgm:spPr/>
    </dgm:pt>
    <dgm:pt modelId="{7A797EB7-B159-4319-9212-0356CFF00538}" type="pres">
      <dgm:prSet presAssocID="{205628C4-1D8B-4F8C-A442-0A09F00E9BD7}" presName="node" presStyleLbl="node1" presStyleIdx="1" presStyleCnt="5">
        <dgm:presLayoutVars>
          <dgm:bulletEnabled val="1"/>
        </dgm:presLayoutVars>
      </dgm:prSet>
      <dgm:spPr/>
    </dgm:pt>
    <dgm:pt modelId="{54498279-CD25-4E13-9E07-0E8D65257529}" type="pres">
      <dgm:prSet presAssocID="{F739852F-72D5-4F4D-AB55-0D3726E54978}" presName="sibTrans" presStyleLbl="sibTrans2D1" presStyleIdx="1" presStyleCnt="4"/>
      <dgm:spPr/>
    </dgm:pt>
    <dgm:pt modelId="{380D796F-4712-4428-89FB-171D394DA06B}" type="pres">
      <dgm:prSet presAssocID="{F739852F-72D5-4F4D-AB55-0D3726E54978}" presName="connectorText" presStyleLbl="sibTrans2D1" presStyleIdx="1" presStyleCnt="4"/>
      <dgm:spPr/>
    </dgm:pt>
    <dgm:pt modelId="{9DCCC786-8628-4D44-902E-8D25539DDDDC}" type="pres">
      <dgm:prSet presAssocID="{C294AA85-2CEC-4B53-A724-68D7354DFDA1}" presName="node" presStyleLbl="node1" presStyleIdx="2" presStyleCnt="5">
        <dgm:presLayoutVars>
          <dgm:bulletEnabled val="1"/>
        </dgm:presLayoutVars>
      </dgm:prSet>
      <dgm:spPr/>
    </dgm:pt>
    <dgm:pt modelId="{63318EDD-5C85-41C9-A635-2366137E3682}" type="pres">
      <dgm:prSet presAssocID="{E6F8FE56-187D-4EB9-96A6-42CA6FF11AB4}" presName="sibTrans" presStyleLbl="sibTrans2D1" presStyleIdx="2" presStyleCnt="4"/>
      <dgm:spPr/>
    </dgm:pt>
    <dgm:pt modelId="{13DCF3E9-3A80-4DE4-8CDB-863368D8DD62}" type="pres">
      <dgm:prSet presAssocID="{E6F8FE56-187D-4EB9-96A6-42CA6FF11AB4}" presName="connectorText" presStyleLbl="sibTrans2D1" presStyleIdx="2" presStyleCnt="4"/>
      <dgm:spPr/>
    </dgm:pt>
    <dgm:pt modelId="{10984F34-5E80-4258-A168-DCAFA40042BE}" type="pres">
      <dgm:prSet presAssocID="{6AEF30E2-0A12-469B-BCA1-61E0454079B1}" presName="node" presStyleLbl="node1" presStyleIdx="3" presStyleCnt="5">
        <dgm:presLayoutVars>
          <dgm:bulletEnabled val="1"/>
        </dgm:presLayoutVars>
      </dgm:prSet>
      <dgm:spPr/>
    </dgm:pt>
    <dgm:pt modelId="{2FBB6342-9C82-418A-A524-5FA57BA84632}" type="pres">
      <dgm:prSet presAssocID="{1B653239-DF34-432B-8D00-9BA2734AB13F}" presName="sibTrans" presStyleLbl="sibTrans2D1" presStyleIdx="3" presStyleCnt="4"/>
      <dgm:spPr/>
    </dgm:pt>
    <dgm:pt modelId="{35366BF6-C668-46AA-A7CE-5CFE3FD948E2}" type="pres">
      <dgm:prSet presAssocID="{1B653239-DF34-432B-8D00-9BA2734AB13F}" presName="connectorText" presStyleLbl="sibTrans2D1" presStyleIdx="3" presStyleCnt="4"/>
      <dgm:spPr/>
    </dgm:pt>
    <dgm:pt modelId="{EEF3D699-0A46-487E-A0B7-24AE4708B2D1}" type="pres">
      <dgm:prSet presAssocID="{070C9E7D-D5D9-49FD-8780-8FBBE894211B}" presName="node" presStyleLbl="node1" presStyleIdx="4" presStyleCnt="5">
        <dgm:presLayoutVars>
          <dgm:bulletEnabled val="1"/>
        </dgm:presLayoutVars>
      </dgm:prSet>
      <dgm:spPr/>
    </dgm:pt>
  </dgm:ptLst>
  <dgm:cxnLst>
    <dgm:cxn modelId="{EB7F6206-1C15-452A-83F5-DB3D6FA302AA}" type="presOf" srcId="{E6F8FE56-187D-4EB9-96A6-42CA6FF11AB4}" destId="{63318EDD-5C85-41C9-A635-2366137E3682}" srcOrd="0" destOrd="0" presId="urn:microsoft.com/office/officeart/2005/8/layout/process1"/>
    <dgm:cxn modelId="{4838F018-49DB-46F7-BD54-7A4745862B39}" srcId="{BE1FC581-C7E8-41C5-B163-8E24931C342B}" destId="{205628C4-1D8B-4F8C-A442-0A09F00E9BD7}" srcOrd="1" destOrd="0" parTransId="{AED4D262-C88D-4A04-9E8E-A499772389D0}" sibTransId="{F739852F-72D5-4F4D-AB55-0D3726E54978}"/>
    <dgm:cxn modelId="{01A7FC1F-A14C-45AB-BD16-AB0C19769ACD}" type="presOf" srcId="{2F7205FE-782A-4CE5-BB02-8F5FBF41C6A3}" destId="{E4A45A0F-8376-4370-A09F-A88F4F34482D}" srcOrd="0" destOrd="0" presId="urn:microsoft.com/office/officeart/2005/8/layout/process1"/>
    <dgm:cxn modelId="{9C1EB037-A8C5-4768-B4C1-16F3F50EDFF0}" type="presOf" srcId="{070C9E7D-D5D9-49FD-8780-8FBBE894211B}" destId="{EEF3D699-0A46-487E-A0B7-24AE4708B2D1}" srcOrd="0" destOrd="0" presId="urn:microsoft.com/office/officeart/2005/8/layout/process1"/>
    <dgm:cxn modelId="{148B305C-B507-4F1E-981F-540D065BB952}" srcId="{BE1FC581-C7E8-41C5-B163-8E24931C342B}" destId="{C294AA85-2CEC-4B53-A724-68D7354DFDA1}" srcOrd="2" destOrd="0" parTransId="{47D7B101-88E9-4BAE-8178-53C1E15B6502}" sibTransId="{E6F8FE56-187D-4EB9-96A6-42CA6FF11AB4}"/>
    <dgm:cxn modelId="{A357AB5E-FABA-42FB-B853-A786434F2881}" type="presOf" srcId="{F739852F-72D5-4F4D-AB55-0D3726E54978}" destId="{54498279-CD25-4E13-9E07-0E8D65257529}" srcOrd="0" destOrd="0" presId="urn:microsoft.com/office/officeart/2005/8/layout/process1"/>
    <dgm:cxn modelId="{5A4BCE61-EDFF-4110-88C7-C80C3D488612}" type="presOf" srcId="{6AEF30E2-0A12-469B-BCA1-61E0454079B1}" destId="{10984F34-5E80-4258-A168-DCAFA40042BE}" srcOrd="0" destOrd="0" presId="urn:microsoft.com/office/officeart/2005/8/layout/process1"/>
    <dgm:cxn modelId="{35EC9A43-B209-42E8-A482-DEB4B42E403F}" type="presOf" srcId="{F739852F-72D5-4F4D-AB55-0D3726E54978}" destId="{380D796F-4712-4428-89FB-171D394DA06B}" srcOrd="1" destOrd="0" presId="urn:microsoft.com/office/officeart/2005/8/layout/process1"/>
    <dgm:cxn modelId="{27A11C45-879B-4E89-A58B-5357B4CB5A51}" srcId="{BE1FC581-C7E8-41C5-B163-8E24931C342B}" destId="{6AEF30E2-0A12-469B-BCA1-61E0454079B1}" srcOrd="3" destOrd="0" parTransId="{32FF7623-A03D-43E3-B457-42C76577404B}" sibTransId="{1B653239-DF34-432B-8D00-9BA2734AB13F}"/>
    <dgm:cxn modelId="{FB9FE170-E282-4F5E-B4E7-0062059D2F2C}" type="presOf" srcId="{FDFB268B-1B60-4A94-A3C1-1A642A79FEC0}" destId="{D614836F-6735-474A-A8F1-13A736268475}" srcOrd="0" destOrd="0" presId="urn:microsoft.com/office/officeart/2005/8/layout/process1"/>
    <dgm:cxn modelId="{DF7E1B73-CF3C-4BA7-BB48-3E24E6E23B5B}" type="presOf" srcId="{C294AA85-2CEC-4B53-A724-68D7354DFDA1}" destId="{9DCCC786-8628-4D44-902E-8D25539DDDDC}" srcOrd="0" destOrd="0" presId="urn:microsoft.com/office/officeart/2005/8/layout/process1"/>
    <dgm:cxn modelId="{4CAA4B94-EEB3-47CB-AFBF-426751036975}" type="presOf" srcId="{FDFB268B-1B60-4A94-A3C1-1A642A79FEC0}" destId="{35CCDEE1-0243-4C2D-A673-E1FC6A85B8A2}" srcOrd="1" destOrd="0" presId="urn:microsoft.com/office/officeart/2005/8/layout/process1"/>
    <dgm:cxn modelId="{E4586D98-E8ED-48AB-A046-202197275FD7}" type="presOf" srcId="{BE1FC581-C7E8-41C5-B163-8E24931C342B}" destId="{0C3AC5E4-A970-46C0-8950-31E0F41B3043}" srcOrd="0" destOrd="0" presId="urn:microsoft.com/office/officeart/2005/8/layout/process1"/>
    <dgm:cxn modelId="{4FA6829F-5176-4A75-B58D-5D2061E562D5}" type="presOf" srcId="{1B653239-DF34-432B-8D00-9BA2734AB13F}" destId="{2FBB6342-9C82-418A-A524-5FA57BA84632}" srcOrd="0" destOrd="0" presId="urn:microsoft.com/office/officeart/2005/8/layout/process1"/>
    <dgm:cxn modelId="{5447CCA7-10CE-4A3F-B9EE-B93975017C66}" type="presOf" srcId="{1B653239-DF34-432B-8D00-9BA2734AB13F}" destId="{35366BF6-C668-46AA-A7CE-5CFE3FD948E2}" srcOrd="1" destOrd="0" presId="urn:microsoft.com/office/officeart/2005/8/layout/process1"/>
    <dgm:cxn modelId="{7F2E72C1-E405-41CB-9ACB-FF61AB9C0A29}" type="presOf" srcId="{E6F8FE56-187D-4EB9-96A6-42CA6FF11AB4}" destId="{13DCF3E9-3A80-4DE4-8CDB-863368D8DD62}" srcOrd="1" destOrd="0" presId="urn:microsoft.com/office/officeart/2005/8/layout/process1"/>
    <dgm:cxn modelId="{288873E3-6061-4B7E-861A-C16D062DA361}" type="presOf" srcId="{205628C4-1D8B-4F8C-A442-0A09F00E9BD7}" destId="{7A797EB7-B159-4319-9212-0356CFF00538}" srcOrd="0" destOrd="0" presId="urn:microsoft.com/office/officeart/2005/8/layout/process1"/>
    <dgm:cxn modelId="{67D516E4-58EF-4F64-A48C-D4F83BCC23D2}" srcId="{BE1FC581-C7E8-41C5-B163-8E24931C342B}" destId="{2F7205FE-782A-4CE5-BB02-8F5FBF41C6A3}" srcOrd="0" destOrd="0" parTransId="{1BEA4A77-7143-40FB-864E-C4AB9E7D97BB}" sibTransId="{FDFB268B-1B60-4A94-A3C1-1A642A79FEC0}"/>
    <dgm:cxn modelId="{806F02FA-4B00-47D3-9BAA-7AE840DC4054}" srcId="{BE1FC581-C7E8-41C5-B163-8E24931C342B}" destId="{070C9E7D-D5D9-49FD-8780-8FBBE894211B}" srcOrd="4" destOrd="0" parTransId="{D44CB65E-9B84-4D10-B1D3-766772FCF8E2}" sibTransId="{F7224471-0C55-410F-8D90-82B581A1D964}"/>
    <dgm:cxn modelId="{2C3F65F6-686A-403F-BA46-5F4D7178AB14}" type="presParOf" srcId="{0C3AC5E4-A970-46C0-8950-31E0F41B3043}" destId="{E4A45A0F-8376-4370-A09F-A88F4F34482D}" srcOrd="0" destOrd="0" presId="urn:microsoft.com/office/officeart/2005/8/layout/process1"/>
    <dgm:cxn modelId="{80DF27CE-06B3-406D-BDCE-096DDB3C5DCB}" type="presParOf" srcId="{0C3AC5E4-A970-46C0-8950-31E0F41B3043}" destId="{D614836F-6735-474A-A8F1-13A736268475}" srcOrd="1" destOrd="0" presId="urn:microsoft.com/office/officeart/2005/8/layout/process1"/>
    <dgm:cxn modelId="{80D56922-4E98-4239-AC90-BEB2A1770764}" type="presParOf" srcId="{D614836F-6735-474A-A8F1-13A736268475}" destId="{35CCDEE1-0243-4C2D-A673-E1FC6A85B8A2}" srcOrd="0" destOrd="0" presId="urn:microsoft.com/office/officeart/2005/8/layout/process1"/>
    <dgm:cxn modelId="{9D49CF4A-0398-4ED3-9550-9A337F79AD9C}" type="presParOf" srcId="{0C3AC5E4-A970-46C0-8950-31E0F41B3043}" destId="{7A797EB7-B159-4319-9212-0356CFF00538}" srcOrd="2" destOrd="0" presId="urn:microsoft.com/office/officeart/2005/8/layout/process1"/>
    <dgm:cxn modelId="{DA8169D0-2044-43F7-A5E7-4CE0EA82C03C}" type="presParOf" srcId="{0C3AC5E4-A970-46C0-8950-31E0F41B3043}" destId="{54498279-CD25-4E13-9E07-0E8D65257529}" srcOrd="3" destOrd="0" presId="urn:microsoft.com/office/officeart/2005/8/layout/process1"/>
    <dgm:cxn modelId="{5E927FE0-D2FD-4A7C-9205-6D200B6013C3}" type="presParOf" srcId="{54498279-CD25-4E13-9E07-0E8D65257529}" destId="{380D796F-4712-4428-89FB-171D394DA06B}" srcOrd="0" destOrd="0" presId="urn:microsoft.com/office/officeart/2005/8/layout/process1"/>
    <dgm:cxn modelId="{56CEBCE0-6DC2-4896-B820-12E112F46D75}" type="presParOf" srcId="{0C3AC5E4-A970-46C0-8950-31E0F41B3043}" destId="{9DCCC786-8628-4D44-902E-8D25539DDDDC}" srcOrd="4" destOrd="0" presId="urn:microsoft.com/office/officeart/2005/8/layout/process1"/>
    <dgm:cxn modelId="{430A5A40-BA47-4F37-AFB6-4E101A06A829}" type="presParOf" srcId="{0C3AC5E4-A970-46C0-8950-31E0F41B3043}" destId="{63318EDD-5C85-41C9-A635-2366137E3682}" srcOrd="5" destOrd="0" presId="urn:microsoft.com/office/officeart/2005/8/layout/process1"/>
    <dgm:cxn modelId="{D074E3DD-3AC2-4B06-8ADF-F0251795BCAE}" type="presParOf" srcId="{63318EDD-5C85-41C9-A635-2366137E3682}" destId="{13DCF3E9-3A80-4DE4-8CDB-863368D8DD62}" srcOrd="0" destOrd="0" presId="urn:microsoft.com/office/officeart/2005/8/layout/process1"/>
    <dgm:cxn modelId="{77831413-DA5F-4007-9B88-578C57B8F7A0}" type="presParOf" srcId="{0C3AC5E4-A970-46C0-8950-31E0F41B3043}" destId="{10984F34-5E80-4258-A168-DCAFA40042BE}" srcOrd="6" destOrd="0" presId="urn:microsoft.com/office/officeart/2005/8/layout/process1"/>
    <dgm:cxn modelId="{6F7398EB-5231-4929-A5C0-74857B9AC3CD}" type="presParOf" srcId="{0C3AC5E4-A970-46C0-8950-31E0F41B3043}" destId="{2FBB6342-9C82-418A-A524-5FA57BA84632}" srcOrd="7" destOrd="0" presId="urn:microsoft.com/office/officeart/2005/8/layout/process1"/>
    <dgm:cxn modelId="{51EBF5C9-4320-4A0B-81F2-8F4735BC26E8}" type="presParOf" srcId="{2FBB6342-9C82-418A-A524-5FA57BA84632}" destId="{35366BF6-C668-46AA-A7CE-5CFE3FD948E2}" srcOrd="0" destOrd="0" presId="urn:microsoft.com/office/officeart/2005/8/layout/process1"/>
    <dgm:cxn modelId="{EEB63954-5A84-4C18-AC00-54A543DEDB52}" type="presParOf" srcId="{0C3AC5E4-A970-46C0-8950-31E0F41B3043}" destId="{EEF3D699-0A46-487E-A0B7-24AE4708B2D1}" srcOrd="8"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8.xml><?xml version="1.0" encoding="utf-8"?>
<dgm:dataModel xmlns:dgm="http://schemas.openxmlformats.org/drawingml/2006/diagram" xmlns:a="http://schemas.openxmlformats.org/drawingml/2006/main">
  <dgm:ptLst>
    <dgm:pt modelId="{C1158FB9-01E2-4E85-97B7-D226F95CE0B0}" type="doc">
      <dgm:prSet loTypeId="urn:microsoft.com/office/officeart/2005/8/layout/vList6" loCatId="process" qsTypeId="urn:microsoft.com/office/officeart/2005/8/quickstyle/simple1" qsCatId="simple" csTypeId="urn:microsoft.com/office/officeart/2005/8/colors/accent1_2" csCatId="accent1" phldr="1"/>
      <dgm:spPr/>
      <dgm:t>
        <a:bodyPr/>
        <a:lstStyle/>
        <a:p>
          <a:endParaRPr lang="zh-CN" altLang="en-US"/>
        </a:p>
      </dgm:t>
    </dgm:pt>
    <dgm:pt modelId="{6B73F1A9-BF15-4503-B1C8-00D7513C7C6B}">
      <dgm:prSet phldrT="[文本]" custT="1"/>
      <dgm:spPr/>
      <dgm:t>
        <a:bodyPr/>
        <a:lstStyle/>
        <a:p>
          <a:r>
            <a:rPr lang="en-US" altLang="zh-CN" sz="1800" b="1" dirty="0">
              <a:latin typeface="Arial" panose="020B0604020202020204" pitchFamily="34" charset="0"/>
              <a:ea typeface="宋体" panose="02010600030101010101" pitchFamily="2" charset="-122"/>
              <a:cs typeface="Arial" panose="020B0604020202020204" pitchFamily="34" charset="0"/>
            </a:rPr>
            <a:t>Intent</a:t>
          </a:r>
          <a:endParaRPr lang="zh-CN" altLang="en-US" sz="1800" b="1" dirty="0">
            <a:latin typeface="Arial" panose="020B0604020202020204" pitchFamily="34" charset="0"/>
            <a:ea typeface="宋体" panose="02010600030101010101" pitchFamily="2" charset="-122"/>
            <a:cs typeface="Arial" panose="020B0604020202020204" pitchFamily="34" charset="0"/>
          </a:endParaRPr>
        </a:p>
      </dgm:t>
    </dgm:pt>
    <dgm:pt modelId="{06735DB3-ECB9-4C1B-ADA8-2989F3BA6B99}" type="parTrans" cxnId="{ADFE02EF-688C-436A-969B-47D7CE17B7EA}">
      <dgm:prSet/>
      <dgm:spPr/>
      <dgm:t>
        <a:bodyPr/>
        <a:lstStyle/>
        <a:p>
          <a:endParaRPr lang="zh-CN" altLang="en-US"/>
        </a:p>
      </dgm:t>
    </dgm:pt>
    <dgm:pt modelId="{DE83C7D4-CF5D-49CA-8628-3213D9251739}" type="sibTrans" cxnId="{ADFE02EF-688C-436A-969B-47D7CE17B7EA}">
      <dgm:prSet/>
      <dgm:spPr/>
      <dgm:t>
        <a:bodyPr/>
        <a:lstStyle/>
        <a:p>
          <a:endParaRPr lang="zh-CN" altLang="en-US"/>
        </a:p>
      </dgm:t>
    </dgm:pt>
    <dgm:pt modelId="{27CA6865-F7E8-4041-BBC6-FF54B55B7FF1}">
      <dgm:prSet phldrT="[文本]" custT="1"/>
      <dgm:spPr/>
      <dgm:t>
        <a:bodyPr/>
        <a:lstStyle/>
        <a:p>
          <a:pPr algn="just">
            <a:lnSpc>
              <a:spcPct val="110000"/>
            </a:lnSpc>
          </a:pPr>
          <a:r>
            <a:rPr lang="en-US" altLang="en-US" sz="1800" b="0" i="0" dirty="0">
              <a:solidFill>
                <a:schemeClr val="bg2">
                  <a:lumMod val="25000"/>
                </a:schemeClr>
              </a:solidFill>
              <a:latin typeface="Arial" panose="020B0604020202020204" pitchFamily="34" charset="0"/>
              <a:ea typeface="宋体" panose="02010600030101010101" pitchFamily="2" charset="-122"/>
              <a:cs typeface="Arial" panose="020B0604020202020204" pitchFamily="34" charset="0"/>
            </a:rPr>
            <a:t>Prior relationship / business dealings;</a:t>
          </a:r>
          <a:endParaRPr lang="zh-CN" altLang="en-US" sz="1800" b="0" dirty="0">
            <a:solidFill>
              <a:schemeClr val="bg2">
                <a:lumMod val="25000"/>
              </a:schemeClr>
            </a:solidFill>
            <a:latin typeface="Arial" panose="020B0604020202020204" pitchFamily="34" charset="0"/>
            <a:ea typeface="宋体" panose="02010600030101010101" pitchFamily="2" charset="-122"/>
            <a:cs typeface="Arial" panose="020B0604020202020204" pitchFamily="34" charset="0"/>
          </a:endParaRPr>
        </a:p>
      </dgm:t>
    </dgm:pt>
    <dgm:pt modelId="{CE8536CD-7282-4771-9B0E-2566AEAEE089}" type="parTrans" cxnId="{0E65794E-3CB9-4B94-BA05-8F2ADB50FC5B}">
      <dgm:prSet/>
      <dgm:spPr/>
      <dgm:t>
        <a:bodyPr/>
        <a:lstStyle/>
        <a:p>
          <a:endParaRPr lang="zh-CN" altLang="en-US"/>
        </a:p>
      </dgm:t>
    </dgm:pt>
    <dgm:pt modelId="{88EA0A7C-4E96-4C32-A65D-7FAA1FD95623}" type="sibTrans" cxnId="{0E65794E-3CB9-4B94-BA05-8F2ADB50FC5B}">
      <dgm:prSet/>
      <dgm:spPr/>
      <dgm:t>
        <a:bodyPr/>
        <a:lstStyle/>
        <a:p>
          <a:endParaRPr lang="zh-CN" altLang="en-US"/>
        </a:p>
      </dgm:t>
    </dgm:pt>
    <dgm:pt modelId="{E346E8C1-F916-43E9-AD2C-9DE3D588B073}">
      <dgm:prSet phldrT="[文本]" custT="1"/>
      <dgm:spPr/>
      <dgm:t>
        <a:bodyPr/>
        <a:lstStyle/>
        <a:p>
          <a:r>
            <a:rPr lang="en-US" altLang="zh-CN" sz="1800" b="1" dirty="0"/>
            <a:t>Aggravating Circumstances</a:t>
          </a:r>
          <a:endParaRPr lang="zh-CN" altLang="en-US" sz="1800" b="1" dirty="0">
            <a:latin typeface="宋体" panose="02010600030101010101" pitchFamily="2" charset="-122"/>
            <a:ea typeface="宋体" panose="02010600030101010101" pitchFamily="2" charset="-122"/>
          </a:endParaRPr>
        </a:p>
      </dgm:t>
    </dgm:pt>
    <dgm:pt modelId="{B7D9D1A8-7F30-48F0-AB6F-8F75DDB011EB}" type="parTrans" cxnId="{AACB654D-9BFA-43F0-9C99-888FE571F0F7}">
      <dgm:prSet/>
      <dgm:spPr/>
      <dgm:t>
        <a:bodyPr/>
        <a:lstStyle/>
        <a:p>
          <a:endParaRPr lang="zh-CN" altLang="en-US"/>
        </a:p>
      </dgm:t>
    </dgm:pt>
    <dgm:pt modelId="{18310086-1BB4-4138-BC7A-28F95BCC1443}" type="sibTrans" cxnId="{AACB654D-9BFA-43F0-9C99-888FE571F0F7}">
      <dgm:prSet/>
      <dgm:spPr/>
      <dgm:t>
        <a:bodyPr/>
        <a:lstStyle/>
        <a:p>
          <a:endParaRPr lang="zh-CN" altLang="en-US"/>
        </a:p>
      </dgm:t>
    </dgm:pt>
    <dgm:pt modelId="{7D78D7DE-8765-4095-A979-C8F55BC60618}">
      <dgm:prSet phldrT="[文本]" custT="1"/>
      <dgm:spPr/>
      <dgm:t>
        <a:bodyPr/>
        <a:lstStyle/>
        <a:p>
          <a:pPr marL="171450" lvl="1" indent="-171450" algn="just" defTabSz="800100">
            <a:lnSpc>
              <a:spcPct val="110000"/>
            </a:lnSpc>
            <a:spcBef>
              <a:spcPct val="0"/>
            </a:spcBef>
            <a:spcAft>
              <a:spcPct val="15000"/>
            </a:spcAft>
            <a:buChar char="•"/>
          </a:pPr>
          <a:r>
            <a:rPr lang="en-US" altLang="en-US" sz="1800" b="0" i="0" kern="1200" dirty="0">
              <a:solidFill>
                <a:srgbClr val="E7E6E6">
                  <a:lumMod val="25000"/>
                </a:srgbClr>
              </a:solidFill>
              <a:latin typeface="Arial" panose="020B0604020202020204" pitchFamily="34" charset="0"/>
              <a:ea typeface="宋体" panose="02010600030101010101" pitchFamily="2" charset="-122"/>
              <a:cs typeface="Arial" panose="020B0604020202020204" pitchFamily="34" charset="0"/>
            </a:rPr>
            <a:t>Developing a business mainly from infringements;
Falsifying, destroying or concealing evidence of infringement;
Refusing to comply with the preservation order;
Significant amount of harm to the right owner or large profit gained from the infringement; and</a:t>
          </a:r>
          <a:endParaRPr lang="zh-CN" altLang="en-US" sz="1800" b="0" i="0" kern="1200" dirty="0">
            <a:solidFill>
              <a:srgbClr val="E7E6E6">
                <a:lumMod val="25000"/>
              </a:srgbClr>
            </a:solidFill>
            <a:latin typeface="Arial" panose="020B0604020202020204" pitchFamily="34" charset="0"/>
            <a:ea typeface="宋体" panose="02010600030101010101" pitchFamily="2" charset="-122"/>
            <a:cs typeface="Arial" panose="020B0604020202020204" pitchFamily="34" charset="0"/>
          </a:endParaRPr>
        </a:p>
      </dgm:t>
    </dgm:pt>
    <dgm:pt modelId="{017A79E1-1C04-47A1-B9E6-E3FA2922143E}" type="parTrans" cxnId="{C66E2B11-72BC-47BB-AB5D-3476A492B950}">
      <dgm:prSet/>
      <dgm:spPr/>
      <dgm:t>
        <a:bodyPr/>
        <a:lstStyle/>
        <a:p>
          <a:endParaRPr lang="zh-CN" altLang="en-US"/>
        </a:p>
      </dgm:t>
    </dgm:pt>
    <dgm:pt modelId="{CEA5BA14-923F-4F85-A02A-A600A95AD98A}" type="sibTrans" cxnId="{C66E2B11-72BC-47BB-AB5D-3476A492B950}">
      <dgm:prSet/>
      <dgm:spPr/>
      <dgm:t>
        <a:bodyPr/>
        <a:lstStyle/>
        <a:p>
          <a:endParaRPr lang="zh-CN" altLang="en-US"/>
        </a:p>
      </dgm:t>
    </dgm:pt>
    <dgm:pt modelId="{FA66E342-58D2-42D6-AF95-DEDB200D4495}">
      <dgm:prSet phldrT="[文本]" custT="1"/>
      <dgm:spPr/>
      <dgm:t>
        <a:bodyPr/>
        <a:lstStyle/>
        <a:p>
          <a:pPr marL="114300" lvl="1" indent="0" algn="just" defTabSz="622300">
            <a:lnSpc>
              <a:spcPct val="90000"/>
            </a:lnSpc>
            <a:spcBef>
              <a:spcPct val="0"/>
            </a:spcBef>
            <a:spcAft>
              <a:spcPct val="15000"/>
            </a:spcAft>
          </a:pPr>
          <a:endParaRPr lang="zh-CN" altLang="en-US" sz="1400" b="0" i="0" kern="1200" dirty="0">
            <a:solidFill>
              <a:srgbClr val="E7E6E6">
                <a:lumMod val="25000"/>
              </a:srgbClr>
            </a:solidFill>
            <a:latin typeface="Arial" panose="020B0604020202020204" pitchFamily="34" charset="0"/>
            <a:ea typeface="宋体" panose="02010600030101010101" pitchFamily="2" charset="-122"/>
            <a:cs typeface="Arial" panose="020B0604020202020204" pitchFamily="34" charset="0"/>
          </a:endParaRPr>
        </a:p>
      </dgm:t>
    </dgm:pt>
    <dgm:pt modelId="{2214951B-D310-491D-90AB-1EAEAAE3DBE6}" type="parTrans" cxnId="{BD206BF6-CD28-4392-BE22-EACF9AA15685}">
      <dgm:prSet/>
      <dgm:spPr/>
      <dgm:t>
        <a:bodyPr/>
        <a:lstStyle/>
        <a:p>
          <a:endParaRPr lang="zh-CN" altLang="en-US"/>
        </a:p>
      </dgm:t>
    </dgm:pt>
    <dgm:pt modelId="{B4032414-6108-4E16-9652-AD039309F1E1}" type="sibTrans" cxnId="{BD206BF6-CD28-4392-BE22-EACF9AA15685}">
      <dgm:prSet/>
      <dgm:spPr/>
      <dgm:t>
        <a:bodyPr/>
        <a:lstStyle/>
        <a:p>
          <a:endParaRPr lang="zh-CN" altLang="en-US"/>
        </a:p>
      </dgm:t>
    </dgm:pt>
    <dgm:pt modelId="{05E0E2D2-83E8-4857-B7CE-286191A54419}">
      <dgm:prSet phldrT="[文本]" custT="1"/>
      <dgm:spPr/>
      <dgm:t>
        <a:bodyPr/>
        <a:lstStyle/>
        <a:p>
          <a:pPr algn="just">
            <a:lnSpc>
              <a:spcPct val="110000"/>
            </a:lnSpc>
          </a:pPr>
          <a:r>
            <a:rPr lang="en-US" altLang="en-US" sz="1800" b="0" i="0" dirty="0">
              <a:solidFill>
                <a:schemeClr val="bg2">
                  <a:lumMod val="25000"/>
                </a:schemeClr>
              </a:solidFill>
              <a:latin typeface="Arial" panose="020B0604020202020204" pitchFamily="34" charset="0"/>
              <a:ea typeface="宋体" panose="02010600030101010101" pitchFamily="2" charset="-122"/>
              <a:cs typeface="Arial" panose="020B0604020202020204" pitchFamily="34" charset="0"/>
            </a:rPr>
            <a:t>Prior disputes involving similar issues;</a:t>
          </a:r>
          <a:endParaRPr lang="zh-CN" altLang="en-US" sz="1800" b="0" dirty="0">
            <a:solidFill>
              <a:schemeClr val="bg2">
                <a:lumMod val="25000"/>
              </a:schemeClr>
            </a:solidFill>
            <a:latin typeface="Arial" panose="020B0604020202020204" pitchFamily="34" charset="0"/>
            <a:ea typeface="宋体" panose="02010600030101010101" pitchFamily="2" charset="-122"/>
            <a:cs typeface="Arial" panose="020B0604020202020204" pitchFamily="34" charset="0"/>
          </a:endParaRPr>
        </a:p>
      </dgm:t>
    </dgm:pt>
    <dgm:pt modelId="{F8315CE2-D7AC-420A-9E65-423DA1DB6573}" type="parTrans" cxnId="{0D52042A-57DB-496C-B1CB-17E15E6E980F}">
      <dgm:prSet/>
      <dgm:spPr/>
      <dgm:t>
        <a:bodyPr/>
        <a:lstStyle/>
        <a:p>
          <a:endParaRPr lang="en-US"/>
        </a:p>
      </dgm:t>
    </dgm:pt>
    <dgm:pt modelId="{B739AD5E-4AEA-461E-822B-2D50807571E6}" type="sibTrans" cxnId="{0D52042A-57DB-496C-B1CB-17E15E6E980F}">
      <dgm:prSet/>
      <dgm:spPr/>
      <dgm:t>
        <a:bodyPr/>
        <a:lstStyle/>
        <a:p>
          <a:endParaRPr lang="en-US"/>
        </a:p>
      </dgm:t>
    </dgm:pt>
    <dgm:pt modelId="{6DCE6AB6-C7F6-4343-9BB2-0398662BD407}">
      <dgm:prSet phldrT="[文本]" custT="1"/>
      <dgm:spPr/>
      <dgm:t>
        <a:bodyPr/>
        <a:lstStyle/>
        <a:p>
          <a:pPr algn="just">
            <a:lnSpc>
              <a:spcPct val="110000"/>
            </a:lnSpc>
          </a:pPr>
          <a:r>
            <a:rPr lang="en-US" altLang="en-US" sz="1800" b="0" i="0" dirty="0">
              <a:solidFill>
                <a:schemeClr val="bg2">
                  <a:lumMod val="25000"/>
                </a:schemeClr>
              </a:solidFill>
              <a:latin typeface="Arial" panose="020B0604020202020204" pitchFamily="34" charset="0"/>
              <a:ea typeface="宋体" panose="02010600030101010101" pitchFamily="2" charset="-122"/>
              <a:cs typeface="Arial" panose="020B0604020202020204" pitchFamily="34" charset="0"/>
            </a:rPr>
            <a:t>Prior court/administrative decisions concerning similar issues; and</a:t>
          </a:r>
          <a:endParaRPr lang="zh-CN" altLang="en-US" sz="1800" b="0" dirty="0">
            <a:solidFill>
              <a:schemeClr val="bg2">
                <a:lumMod val="25000"/>
              </a:schemeClr>
            </a:solidFill>
            <a:latin typeface="Arial" panose="020B0604020202020204" pitchFamily="34" charset="0"/>
            <a:ea typeface="宋体" panose="02010600030101010101" pitchFamily="2" charset="-122"/>
            <a:cs typeface="Arial" panose="020B0604020202020204" pitchFamily="34" charset="0"/>
          </a:endParaRPr>
        </a:p>
      </dgm:t>
    </dgm:pt>
    <dgm:pt modelId="{CD46F877-1437-4F47-9ED7-2939CB44ACF1}" type="parTrans" cxnId="{1C5C3700-096A-4718-BC0E-615369F22544}">
      <dgm:prSet/>
      <dgm:spPr/>
      <dgm:t>
        <a:bodyPr/>
        <a:lstStyle/>
        <a:p>
          <a:endParaRPr lang="en-US"/>
        </a:p>
      </dgm:t>
    </dgm:pt>
    <dgm:pt modelId="{AB450DC6-BA9B-4BC1-83E1-41A4464CD98D}" type="sibTrans" cxnId="{1C5C3700-096A-4718-BC0E-615369F22544}">
      <dgm:prSet/>
      <dgm:spPr/>
      <dgm:t>
        <a:bodyPr/>
        <a:lstStyle/>
        <a:p>
          <a:endParaRPr lang="en-US"/>
        </a:p>
      </dgm:t>
    </dgm:pt>
    <dgm:pt modelId="{49A2A4AC-97F4-4BC2-9AFA-B6A2D61801C2}">
      <dgm:prSet phldrT="[文本]" custT="1"/>
      <dgm:spPr/>
      <dgm:t>
        <a:bodyPr/>
        <a:lstStyle/>
        <a:p>
          <a:pPr algn="just">
            <a:lnSpc>
              <a:spcPct val="110000"/>
            </a:lnSpc>
          </a:pPr>
          <a:r>
            <a:rPr lang="en-US" altLang="zh-CN" sz="1800" b="0" dirty="0">
              <a:solidFill>
                <a:schemeClr val="bg2">
                  <a:lumMod val="25000"/>
                </a:schemeClr>
              </a:solidFill>
              <a:latin typeface="Arial" panose="020B0604020202020204" pitchFamily="34" charset="0"/>
              <a:ea typeface="宋体" panose="02010600030101010101" pitchFamily="2" charset="-122"/>
              <a:cs typeface="Arial" panose="020B0604020202020204" pitchFamily="34" charset="0"/>
            </a:rPr>
            <a:t>Assumed knowledge due to the circumstances.</a:t>
          </a:r>
          <a:endParaRPr lang="zh-CN" altLang="en-US" sz="1800" b="0" dirty="0">
            <a:solidFill>
              <a:schemeClr val="bg2">
                <a:lumMod val="25000"/>
              </a:schemeClr>
            </a:solidFill>
            <a:latin typeface="Arial" panose="020B0604020202020204" pitchFamily="34" charset="0"/>
            <a:ea typeface="宋体" panose="02010600030101010101" pitchFamily="2" charset="-122"/>
            <a:cs typeface="Arial" panose="020B0604020202020204" pitchFamily="34" charset="0"/>
          </a:endParaRPr>
        </a:p>
      </dgm:t>
    </dgm:pt>
    <dgm:pt modelId="{E9C66223-AB18-4236-940C-1B4B476A0928}" type="parTrans" cxnId="{5800F3B6-9A73-4785-8DE1-00A502958A1F}">
      <dgm:prSet/>
      <dgm:spPr/>
      <dgm:t>
        <a:bodyPr/>
        <a:lstStyle/>
        <a:p>
          <a:endParaRPr lang="en-US"/>
        </a:p>
      </dgm:t>
    </dgm:pt>
    <dgm:pt modelId="{4084F73B-1BDB-4FC1-9B94-3FE386E79370}" type="sibTrans" cxnId="{5800F3B6-9A73-4785-8DE1-00A502958A1F}">
      <dgm:prSet/>
      <dgm:spPr/>
      <dgm:t>
        <a:bodyPr/>
        <a:lstStyle/>
        <a:p>
          <a:endParaRPr lang="en-US"/>
        </a:p>
      </dgm:t>
    </dgm:pt>
    <dgm:pt modelId="{59D457C1-53F2-4221-BFCC-EC232F8575E0}">
      <dgm:prSet phldrT="[文本]" custT="1"/>
      <dgm:spPr/>
      <dgm:t>
        <a:bodyPr/>
        <a:lstStyle/>
        <a:p>
          <a:pPr marL="171450" lvl="1" indent="-171450" algn="just" defTabSz="800100">
            <a:lnSpc>
              <a:spcPct val="110000"/>
            </a:lnSpc>
            <a:spcBef>
              <a:spcPct val="0"/>
            </a:spcBef>
            <a:spcAft>
              <a:spcPct val="15000"/>
            </a:spcAft>
            <a:buChar char="•"/>
          </a:pPr>
          <a:r>
            <a:rPr lang="en-US" altLang="en-US" sz="1800" b="0" i="0" kern="1200" dirty="0">
              <a:solidFill>
                <a:srgbClr val="E7E6E6">
                  <a:lumMod val="25000"/>
                </a:srgbClr>
              </a:solidFill>
              <a:latin typeface="Arial" panose="020B0604020202020204" pitchFamily="34" charset="0"/>
              <a:ea typeface="宋体" panose="02010600030101010101" pitchFamily="2" charset="-122"/>
              <a:cs typeface="Arial" panose="020B0604020202020204" pitchFamily="34" charset="0"/>
            </a:rPr>
            <a:t>Concerns over national security, public interest or personal health.</a:t>
          </a:r>
          <a:endParaRPr lang="zh-CN" altLang="en-US" sz="1800" b="0" i="0" kern="1200" dirty="0">
            <a:solidFill>
              <a:srgbClr val="E7E6E6">
                <a:lumMod val="25000"/>
              </a:srgbClr>
            </a:solidFill>
            <a:latin typeface="Arial" panose="020B0604020202020204" pitchFamily="34" charset="0"/>
            <a:ea typeface="宋体" panose="02010600030101010101" pitchFamily="2" charset="-122"/>
            <a:cs typeface="Arial" panose="020B0604020202020204" pitchFamily="34" charset="0"/>
          </a:endParaRPr>
        </a:p>
      </dgm:t>
    </dgm:pt>
    <dgm:pt modelId="{CEDB0E13-37F4-49B6-B334-7B2E9B694D50}" type="parTrans" cxnId="{E38C3AA6-E9F8-486B-A4CA-B80C0E6BF3B8}">
      <dgm:prSet/>
      <dgm:spPr/>
      <dgm:t>
        <a:bodyPr/>
        <a:lstStyle/>
        <a:p>
          <a:endParaRPr lang="en-US"/>
        </a:p>
      </dgm:t>
    </dgm:pt>
    <dgm:pt modelId="{9AF38F4C-D99D-412B-AC99-96075DE87B5A}" type="sibTrans" cxnId="{E38C3AA6-E9F8-486B-A4CA-B80C0E6BF3B8}">
      <dgm:prSet/>
      <dgm:spPr/>
      <dgm:t>
        <a:bodyPr/>
        <a:lstStyle/>
        <a:p>
          <a:endParaRPr lang="en-US"/>
        </a:p>
      </dgm:t>
    </dgm:pt>
    <dgm:pt modelId="{7297EBA5-A40B-4958-8424-D98C42F94F76}" type="pres">
      <dgm:prSet presAssocID="{C1158FB9-01E2-4E85-97B7-D226F95CE0B0}" presName="Name0" presStyleCnt="0">
        <dgm:presLayoutVars>
          <dgm:dir/>
          <dgm:animLvl val="lvl"/>
          <dgm:resizeHandles/>
        </dgm:presLayoutVars>
      </dgm:prSet>
      <dgm:spPr/>
    </dgm:pt>
    <dgm:pt modelId="{257553FA-0B60-49D9-AFB2-19295252F9DB}" type="pres">
      <dgm:prSet presAssocID="{6B73F1A9-BF15-4503-B1C8-00D7513C7C6B}" presName="linNode" presStyleCnt="0"/>
      <dgm:spPr/>
    </dgm:pt>
    <dgm:pt modelId="{F1530BDB-0F2B-4FD4-9F57-97250CFB7B09}" type="pres">
      <dgm:prSet presAssocID="{6B73F1A9-BF15-4503-B1C8-00D7513C7C6B}" presName="parentShp" presStyleLbl="node1" presStyleIdx="0" presStyleCnt="2" custScaleX="42188" custScaleY="193539" custLinFactNeighborY="-29336">
        <dgm:presLayoutVars>
          <dgm:bulletEnabled val="1"/>
        </dgm:presLayoutVars>
      </dgm:prSet>
      <dgm:spPr/>
    </dgm:pt>
    <dgm:pt modelId="{9DBACF30-0C2C-4CAD-80DD-5CB810F5D3D5}" type="pres">
      <dgm:prSet presAssocID="{6B73F1A9-BF15-4503-B1C8-00D7513C7C6B}" presName="childShp" presStyleLbl="bgAccFollowNode1" presStyleIdx="0" presStyleCnt="2" custScaleX="147355" custScaleY="290272">
        <dgm:presLayoutVars>
          <dgm:bulletEnabled val="1"/>
        </dgm:presLayoutVars>
      </dgm:prSet>
      <dgm:spPr/>
    </dgm:pt>
    <dgm:pt modelId="{BB8C3618-CFDE-42F7-885A-20DC3C2E9F56}" type="pres">
      <dgm:prSet presAssocID="{DE83C7D4-CF5D-49CA-8628-3213D9251739}" presName="spacing" presStyleCnt="0"/>
      <dgm:spPr/>
    </dgm:pt>
    <dgm:pt modelId="{9A824A7B-C3DA-4D38-A688-12556D27A21F}" type="pres">
      <dgm:prSet presAssocID="{E346E8C1-F916-43E9-AD2C-9DE3D588B073}" presName="linNode" presStyleCnt="0"/>
      <dgm:spPr/>
    </dgm:pt>
    <dgm:pt modelId="{7806AA25-73FD-4A38-897A-FCE015DFAA92}" type="pres">
      <dgm:prSet presAssocID="{E346E8C1-F916-43E9-AD2C-9DE3D588B073}" presName="parentShp" presStyleLbl="node1" presStyleIdx="1" presStyleCnt="2" custScaleX="42982" custScaleY="221231">
        <dgm:presLayoutVars>
          <dgm:bulletEnabled val="1"/>
        </dgm:presLayoutVars>
      </dgm:prSet>
      <dgm:spPr/>
    </dgm:pt>
    <dgm:pt modelId="{44FBECF6-9E08-44A6-A091-CD9822B52343}" type="pres">
      <dgm:prSet presAssocID="{E346E8C1-F916-43E9-AD2C-9DE3D588B073}" presName="childShp" presStyleLbl="bgAccFollowNode1" presStyleIdx="1" presStyleCnt="2" custScaleX="154567" custScaleY="535347">
        <dgm:presLayoutVars>
          <dgm:bulletEnabled val="1"/>
        </dgm:presLayoutVars>
      </dgm:prSet>
      <dgm:spPr/>
    </dgm:pt>
  </dgm:ptLst>
  <dgm:cxnLst>
    <dgm:cxn modelId="{1C5C3700-096A-4718-BC0E-615369F22544}" srcId="{6B73F1A9-BF15-4503-B1C8-00D7513C7C6B}" destId="{6DCE6AB6-C7F6-4343-9BB2-0398662BD407}" srcOrd="2" destOrd="0" parTransId="{CD46F877-1437-4F47-9ED7-2939CB44ACF1}" sibTransId="{AB450DC6-BA9B-4BC1-83E1-41A4464CD98D}"/>
    <dgm:cxn modelId="{C66E2B11-72BC-47BB-AB5D-3476A492B950}" srcId="{E346E8C1-F916-43E9-AD2C-9DE3D588B073}" destId="{7D78D7DE-8765-4095-A979-C8F55BC60618}" srcOrd="1" destOrd="0" parTransId="{017A79E1-1C04-47A1-B9E6-E3FA2922143E}" sibTransId="{CEA5BA14-923F-4F85-A02A-A600A95AD98A}"/>
    <dgm:cxn modelId="{EA54A613-4179-4F9D-B1C8-831EC8FBBF75}" type="presOf" srcId="{6DCE6AB6-C7F6-4343-9BB2-0398662BD407}" destId="{9DBACF30-0C2C-4CAD-80DD-5CB810F5D3D5}" srcOrd="0" destOrd="2" presId="urn:microsoft.com/office/officeart/2005/8/layout/vList6"/>
    <dgm:cxn modelId="{AA65D315-707C-4BA1-B901-D99ED178C703}" type="presOf" srcId="{C1158FB9-01E2-4E85-97B7-D226F95CE0B0}" destId="{7297EBA5-A40B-4958-8424-D98C42F94F76}" srcOrd="0" destOrd="0" presId="urn:microsoft.com/office/officeart/2005/8/layout/vList6"/>
    <dgm:cxn modelId="{471BF015-8B17-4BC2-8E9F-6DCD68779B6B}" type="presOf" srcId="{FA66E342-58D2-42D6-AF95-DEDB200D4495}" destId="{44FBECF6-9E08-44A6-A091-CD9822B52343}" srcOrd="0" destOrd="0" presId="urn:microsoft.com/office/officeart/2005/8/layout/vList6"/>
    <dgm:cxn modelId="{0D52042A-57DB-496C-B1CB-17E15E6E980F}" srcId="{6B73F1A9-BF15-4503-B1C8-00D7513C7C6B}" destId="{05E0E2D2-83E8-4857-B7CE-286191A54419}" srcOrd="1" destOrd="0" parTransId="{F8315CE2-D7AC-420A-9E65-423DA1DB6573}" sibTransId="{B739AD5E-4AEA-461E-822B-2D50807571E6}"/>
    <dgm:cxn modelId="{EFFE0E5C-F535-4CA6-A8D8-CCA85314689D}" type="presOf" srcId="{7D78D7DE-8765-4095-A979-C8F55BC60618}" destId="{44FBECF6-9E08-44A6-A091-CD9822B52343}" srcOrd="0" destOrd="1" presId="urn:microsoft.com/office/officeart/2005/8/layout/vList6"/>
    <dgm:cxn modelId="{AACB654D-9BFA-43F0-9C99-888FE571F0F7}" srcId="{C1158FB9-01E2-4E85-97B7-D226F95CE0B0}" destId="{E346E8C1-F916-43E9-AD2C-9DE3D588B073}" srcOrd="1" destOrd="0" parTransId="{B7D9D1A8-7F30-48F0-AB6F-8F75DDB011EB}" sibTransId="{18310086-1BB4-4138-BC7A-28F95BCC1443}"/>
    <dgm:cxn modelId="{0E65794E-3CB9-4B94-BA05-8F2ADB50FC5B}" srcId="{6B73F1A9-BF15-4503-B1C8-00D7513C7C6B}" destId="{27CA6865-F7E8-4041-BBC6-FF54B55B7FF1}" srcOrd="0" destOrd="0" parTransId="{CE8536CD-7282-4771-9B0E-2566AEAEE089}" sibTransId="{88EA0A7C-4E96-4C32-A65D-7FAA1FD95623}"/>
    <dgm:cxn modelId="{AE09DF7F-10EB-4E9E-AC49-126FE57BED51}" type="presOf" srcId="{49A2A4AC-97F4-4BC2-9AFA-B6A2D61801C2}" destId="{9DBACF30-0C2C-4CAD-80DD-5CB810F5D3D5}" srcOrd="0" destOrd="3" presId="urn:microsoft.com/office/officeart/2005/8/layout/vList6"/>
    <dgm:cxn modelId="{360E2C86-DC18-4DD7-806E-E0157A449D01}" type="presOf" srcId="{05E0E2D2-83E8-4857-B7CE-286191A54419}" destId="{9DBACF30-0C2C-4CAD-80DD-5CB810F5D3D5}" srcOrd="0" destOrd="1" presId="urn:microsoft.com/office/officeart/2005/8/layout/vList6"/>
    <dgm:cxn modelId="{986341A5-CC11-4140-BD5A-37712E911897}" type="presOf" srcId="{6B73F1A9-BF15-4503-B1C8-00D7513C7C6B}" destId="{F1530BDB-0F2B-4FD4-9F57-97250CFB7B09}" srcOrd="0" destOrd="0" presId="urn:microsoft.com/office/officeart/2005/8/layout/vList6"/>
    <dgm:cxn modelId="{E38C3AA6-E9F8-486B-A4CA-B80C0E6BF3B8}" srcId="{E346E8C1-F916-43E9-AD2C-9DE3D588B073}" destId="{59D457C1-53F2-4221-BFCC-EC232F8575E0}" srcOrd="2" destOrd="0" parTransId="{CEDB0E13-37F4-49B6-B334-7B2E9B694D50}" sibTransId="{9AF38F4C-D99D-412B-AC99-96075DE87B5A}"/>
    <dgm:cxn modelId="{5800F3B6-9A73-4785-8DE1-00A502958A1F}" srcId="{6B73F1A9-BF15-4503-B1C8-00D7513C7C6B}" destId="{49A2A4AC-97F4-4BC2-9AFA-B6A2D61801C2}" srcOrd="3" destOrd="0" parTransId="{E9C66223-AB18-4236-940C-1B4B476A0928}" sibTransId="{4084F73B-1BDB-4FC1-9B94-3FE386E79370}"/>
    <dgm:cxn modelId="{0C092DCF-7EED-4F3B-ADC0-EE9910B30511}" type="presOf" srcId="{E346E8C1-F916-43E9-AD2C-9DE3D588B073}" destId="{7806AA25-73FD-4A38-897A-FCE015DFAA92}" srcOrd="0" destOrd="0" presId="urn:microsoft.com/office/officeart/2005/8/layout/vList6"/>
    <dgm:cxn modelId="{681A3AD2-103E-4B79-9F99-3F449778F9A1}" type="presOf" srcId="{27CA6865-F7E8-4041-BBC6-FF54B55B7FF1}" destId="{9DBACF30-0C2C-4CAD-80DD-5CB810F5D3D5}" srcOrd="0" destOrd="0" presId="urn:microsoft.com/office/officeart/2005/8/layout/vList6"/>
    <dgm:cxn modelId="{ADFE02EF-688C-436A-969B-47D7CE17B7EA}" srcId="{C1158FB9-01E2-4E85-97B7-D226F95CE0B0}" destId="{6B73F1A9-BF15-4503-B1C8-00D7513C7C6B}" srcOrd="0" destOrd="0" parTransId="{06735DB3-ECB9-4C1B-ADA8-2989F3BA6B99}" sibTransId="{DE83C7D4-CF5D-49CA-8628-3213D9251739}"/>
    <dgm:cxn modelId="{BD206BF6-CD28-4392-BE22-EACF9AA15685}" srcId="{E346E8C1-F916-43E9-AD2C-9DE3D588B073}" destId="{FA66E342-58D2-42D6-AF95-DEDB200D4495}" srcOrd="0" destOrd="0" parTransId="{2214951B-D310-491D-90AB-1EAEAAE3DBE6}" sibTransId="{B4032414-6108-4E16-9652-AD039309F1E1}"/>
    <dgm:cxn modelId="{DF98DCFF-1823-41FF-9F2C-9CE9D9D3DACA}" type="presOf" srcId="{59D457C1-53F2-4221-BFCC-EC232F8575E0}" destId="{44FBECF6-9E08-44A6-A091-CD9822B52343}" srcOrd="0" destOrd="2" presId="urn:microsoft.com/office/officeart/2005/8/layout/vList6"/>
    <dgm:cxn modelId="{CFCA64AD-9B42-45A0-B905-9BBF0ACF0F06}" type="presParOf" srcId="{7297EBA5-A40B-4958-8424-D98C42F94F76}" destId="{257553FA-0B60-49D9-AFB2-19295252F9DB}" srcOrd="0" destOrd="0" presId="urn:microsoft.com/office/officeart/2005/8/layout/vList6"/>
    <dgm:cxn modelId="{0E46AD3E-5941-4089-9E3D-059C4528979D}" type="presParOf" srcId="{257553FA-0B60-49D9-AFB2-19295252F9DB}" destId="{F1530BDB-0F2B-4FD4-9F57-97250CFB7B09}" srcOrd="0" destOrd="0" presId="urn:microsoft.com/office/officeart/2005/8/layout/vList6"/>
    <dgm:cxn modelId="{BB06CCBA-CF44-4F4C-B917-AF66E916762F}" type="presParOf" srcId="{257553FA-0B60-49D9-AFB2-19295252F9DB}" destId="{9DBACF30-0C2C-4CAD-80DD-5CB810F5D3D5}" srcOrd="1" destOrd="0" presId="urn:microsoft.com/office/officeart/2005/8/layout/vList6"/>
    <dgm:cxn modelId="{F7A8A9A1-DA9A-41C0-AF29-29797C9633A3}" type="presParOf" srcId="{7297EBA5-A40B-4958-8424-D98C42F94F76}" destId="{BB8C3618-CFDE-42F7-885A-20DC3C2E9F56}" srcOrd="1" destOrd="0" presId="urn:microsoft.com/office/officeart/2005/8/layout/vList6"/>
    <dgm:cxn modelId="{D0A7F58A-5D3C-4C91-A2A2-4D5A527DFB84}" type="presParOf" srcId="{7297EBA5-A40B-4958-8424-D98C42F94F76}" destId="{9A824A7B-C3DA-4D38-A688-12556D27A21F}" srcOrd="2" destOrd="0" presId="urn:microsoft.com/office/officeart/2005/8/layout/vList6"/>
    <dgm:cxn modelId="{2431983E-51E6-4C8A-9639-2AC666F61566}" type="presParOf" srcId="{9A824A7B-C3DA-4D38-A688-12556D27A21F}" destId="{7806AA25-73FD-4A38-897A-FCE015DFAA92}" srcOrd="0" destOrd="0" presId="urn:microsoft.com/office/officeart/2005/8/layout/vList6"/>
    <dgm:cxn modelId="{5466F5C3-F192-4DD2-A931-6C6F55019A3B}" type="presParOf" srcId="{9A824A7B-C3DA-4D38-A688-12556D27A21F}" destId="{44FBECF6-9E08-44A6-A091-CD9822B52343}"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A45A0F-8376-4370-A09F-A88F4F34482D}">
      <dsp:nvSpPr>
        <dsp:cNvPr id="0" name=""/>
        <dsp:cNvSpPr/>
      </dsp:nvSpPr>
      <dsp:spPr>
        <a:xfrm>
          <a:off x="5376" y="346976"/>
          <a:ext cx="1666820" cy="1000092"/>
        </a:xfrm>
        <a:prstGeom prst="roundRect">
          <a:avLst>
            <a:gd name="adj" fmla="val 10000"/>
          </a:avLst>
        </a:prstGeom>
        <a:solidFill>
          <a:schemeClr val="accent3">
            <a:lumMod val="40000"/>
            <a:lumOff val="60000"/>
          </a:schemeClr>
        </a:solidFill>
        <a:ln w="19050" cap="flat" cmpd="sng" algn="ctr">
          <a:noFill/>
          <a:prstDash val="solid"/>
          <a:miter lim="800000"/>
        </a:ln>
        <a:effectLst>
          <a:outerShdw blurRad="50800" dist="38100" dir="2700000" algn="tl" rotWithShape="0">
            <a:prstClr val="black">
              <a:alpha val="40000"/>
            </a:prst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altLang="zh-CN" sz="1800" b="1" kern="1200" dirty="0">
              <a:solidFill>
                <a:srgbClr val="26276A"/>
              </a:solidFill>
              <a:latin typeface="Arial" charset="0"/>
              <a:ea typeface="宋体" pitchFamily="2" charset="-122"/>
              <a:cs typeface="Arial" charset="0"/>
            </a:rPr>
            <a:t>Pre-Filing Preparation</a:t>
          </a:r>
          <a:endParaRPr lang="zh-CN" altLang="en-US" sz="1800" b="1" kern="1200" dirty="0">
            <a:solidFill>
              <a:srgbClr val="26276A"/>
            </a:solidFill>
          </a:endParaRPr>
        </a:p>
      </dsp:txBody>
      <dsp:txXfrm>
        <a:off x="34668" y="376268"/>
        <a:ext cx="1608236" cy="941508"/>
      </dsp:txXfrm>
    </dsp:sp>
    <dsp:sp modelId="{D614836F-6735-474A-A8F1-13A736268475}">
      <dsp:nvSpPr>
        <dsp:cNvPr id="0" name=""/>
        <dsp:cNvSpPr/>
      </dsp:nvSpPr>
      <dsp:spPr>
        <a:xfrm>
          <a:off x="1838878" y="640336"/>
          <a:ext cx="353365" cy="41337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zh-CN" altLang="en-US" sz="1400" b="1" kern="1200">
            <a:solidFill>
              <a:srgbClr val="26276A"/>
            </a:solidFill>
          </a:endParaRPr>
        </a:p>
      </dsp:txBody>
      <dsp:txXfrm>
        <a:off x="1838878" y="723010"/>
        <a:ext cx="247356" cy="248023"/>
      </dsp:txXfrm>
    </dsp:sp>
    <dsp:sp modelId="{7A797EB7-B159-4319-9212-0356CFF00538}">
      <dsp:nvSpPr>
        <dsp:cNvPr id="0" name=""/>
        <dsp:cNvSpPr/>
      </dsp:nvSpPr>
      <dsp:spPr>
        <a:xfrm>
          <a:off x="2338924" y="346976"/>
          <a:ext cx="1666820" cy="1000092"/>
        </a:xfrm>
        <a:prstGeom prst="roundRect">
          <a:avLst>
            <a:gd name="adj" fmla="val 10000"/>
          </a:avLst>
        </a:prstGeom>
        <a:solidFill>
          <a:schemeClr val="accent1">
            <a:lumMod val="40000"/>
            <a:lumOff val="60000"/>
          </a:schemeClr>
        </a:solidFill>
        <a:ln w="19050" cap="flat" cmpd="sng" algn="ctr">
          <a:noFill/>
          <a:prstDash val="solid"/>
          <a:miter lim="800000"/>
        </a:ln>
        <a:effectLst>
          <a:outerShdw blurRad="50800" dist="38100" dir="2700000" algn="tl" rotWithShape="0">
            <a:prstClr val="black">
              <a:alpha val="40000"/>
            </a:prst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altLang="zh-CN" sz="1800" b="1" kern="1200" dirty="0">
              <a:solidFill>
                <a:srgbClr val="26276A"/>
              </a:solidFill>
              <a:latin typeface="Arial" charset="0"/>
              <a:ea typeface="宋体" pitchFamily="2" charset="-122"/>
              <a:cs typeface="Arial" charset="0"/>
            </a:rPr>
            <a:t>Docketing and Jurisdiction</a:t>
          </a:r>
          <a:endParaRPr lang="zh-CN" altLang="en-US" sz="1800" b="1" kern="1200" dirty="0">
            <a:solidFill>
              <a:srgbClr val="26276A"/>
            </a:solidFill>
          </a:endParaRPr>
        </a:p>
      </dsp:txBody>
      <dsp:txXfrm>
        <a:off x="2368216" y="376268"/>
        <a:ext cx="1608236" cy="941508"/>
      </dsp:txXfrm>
    </dsp:sp>
    <dsp:sp modelId="{54498279-CD25-4E13-9E07-0E8D65257529}">
      <dsp:nvSpPr>
        <dsp:cNvPr id="0" name=""/>
        <dsp:cNvSpPr/>
      </dsp:nvSpPr>
      <dsp:spPr>
        <a:xfrm>
          <a:off x="4172426" y="640336"/>
          <a:ext cx="353365" cy="41337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zh-CN" altLang="en-US" sz="1400" b="1" kern="1200">
            <a:solidFill>
              <a:srgbClr val="26276A"/>
            </a:solidFill>
          </a:endParaRPr>
        </a:p>
      </dsp:txBody>
      <dsp:txXfrm>
        <a:off x="4172426" y="723010"/>
        <a:ext cx="247356" cy="248023"/>
      </dsp:txXfrm>
    </dsp:sp>
    <dsp:sp modelId="{9DCCC786-8628-4D44-902E-8D25539DDDDC}">
      <dsp:nvSpPr>
        <dsp:cNvPr id="0" name=""/>
        <dsp:cNvSpPr/>
      </dsp:nvSpPr>
      <dsp:spPr>
        <a:xfrm>
          <a:off x="4672472" y="346976"/>
          <a:ext cx="1666820" cy="1000092"/>
        </a:xfrm>
        <a:prstGeom prst="roundRect">
          <a:avLst>
            <a:gd name="adj" fmla="val 10000"/>
          </a:avLst>
        </a:prstGeom>
        <a:solidFill>
          <a:schemeClr val="accent5">
            <a:lumMod val="60000"/>
            <a:lumOff val="40000"/>
          </a:schemeClr>
        </a:solidFill>
        <a:ln w="19050" cap="flat" cmpd="sng" algn="ctr">
          <a:noFill/>
          <a:prstDash val="solid"/>
          <a:miter lim="800000"/>
        </a:ln>
        <a:effectLst>
          <a:outerShdw blurRad="50800" dist="38100" dir="2700000" algn="tl" rotWithShape="0">
            <a:prstClr val="black">
              <a:alpha val="40000"/>
            </a:prst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altLang="zh-CN" sz="1800" b="1" kern="1200" dirty="0">
              <a:solidFill>
                <a:srgbClr val="26276A"/>
              </a:solidFill>
              <a:latin typeface="Arial" charset="0"/>
              <a:ea typeface="宋体" pitchFamily="2" charset="-122"/>
              <a:cs typeface="Arial" charset="0"/>
            </a:rPr>
            <a:t>Evidence Production</a:t>
          </a:r>
          <a:endParaRPr lang="zh-CN" altLang="en-US" sz="1800" b="1" kern="1200" dirty="0">
            <a:solidFill>
              <a:srgbClr val="26276A"/>
            </a:solidFill>
          </a:endParaRPr>
        </a:p>
      </dsp:txBody>
      <dsp:txXfrm>
        <a:off x="4701764" y="376268"/>
        <a:ext cx="1608236" cy="941508"/>
      </dsp:txXfrm>
    </dsp:sp>
    <dsp:sp modelId="{63318EDD-5C85-41C9-A635-2366137E3682}">
      <dsp:nvSpPr>
        <dsp:cNvPr id="0" name=""/>
        <dsp:cNvSpPr/>
      </dsp:nvSpPr>
      <dsp:spPr>
        <a:xfrm>
          <a:off x="6505975" y="640336"/>
          <a:ext cx="353365" cy="41337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zh-CN" altLang="en-US" sz="1400" b="1" kern="1200">
            <a:solidFill>
              <a:srgbClr val="26276A"/>
            </a:solidFill>
          </a:endParaRPr>
        </a:p>
      </dsp:txBody>
      <dsp:txXfrm>
        <a:off x="6505975" y="723010"/>
        <a:ext cx="247356" cy="248023"/>
      </dsp:txXfrm>
    </dsp:sp>
    <dsp:sp modelId="{10984F34-5E80-4258-A168-DCAFA40042BE}">
      <dsp:nvSpPr>
        <dsp:cNvPr id="0" name=""/>
        <dsp:cNvSpPr/>
      </dsp:nvSpPr>
      <dsp:spPr>
        <a:xfrm>
          <a:off x="7006021" y="346976"/>
          <a:ext cx="1666820" cy="1000092"/>
        </a:xfrm>
        <a:prstGeom prst="roundRect">
          <a:avLst>
            <a:gd name="adj" fmla="val 10000"/>
          </a:avLst>
        </a:prstGeom>
        <a:solidFill>
          <a:schemeClr val="accent1">
            <a:lumMod val="40000"/>
            <a:lumOff val="60000"/>
          </a:schemeClr>
        </a:solidFill>
        <a:ln w="19050" cap="flat" cmpd="sng" algn="ctr">
          <a:noFill/>
          <a:prstDash val="solid"/>
          <a:miter lim="800000"/>
        </a:ln>
        <a:effectLst>
          <a:outerShdw blurRad="50800" dist="38100" dir="2700000" algn="tl" rotWithShape="0">
            <a:prstClr val="black">
              <a:alpha val="40000"/>
            </a:prst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altLang="zh-CN" sz="1800" b="1" kern="1200" dirty="0">
              <a:solidFill>
                <a:srgbClr val="26276A"/>
              </a:solidFill>
              <a:latin typeface="Arial" charset="0"/>
              <a:ea typeface="宋体" pitchFamily="2" charset="-122"/>
              <a:cs typeface="Arial" charset="0"/>
            </a:rPr>
            <a:t>Hearings and Trials</a:t>
          </a:r>
          <a:endParaRPr lang="zh-CN" altLang="en-US" sz="1800" b="1" kern="1200" dirty="0">
            <a:solidFill>
              <a:srgbClr val="26276A"/>
            </a:solidFill>
            <a:latin typeface="Arial" charset="0"/>
            <a:ea typeface="宋体" pitchFamily="2" charset="-122"/>
            <a:cs typeface="Arial" charset="0"/>
          </a:endParaRPr>
        </a:p>
      </dsp:txBody>
      <dsp:txXfrm>
        <a:off x="7035313" y="376268"/>
        <a:ext cx="1608236" cy="941508"/>
      </dsp:txXfrm>
    </dsp:sp>
    <dsp:sp modelId="{2FBB6342-9C82-418A-A524-5FA57BA84632}">
      <dsp:nvSpPr>
        <dsp:cNvPr id="0" name=""/>
        <dsp:cNvSpPr/>
      </dsp:nvSpPr>
      <dsp:spPr>
        <a:xfrm>
          <a:off x="8839523" y="640336"/>
          <a:ext cx="353365" cy="41337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zh-CN" altLang="en-US" sz="1400" b="1" kern="1200">
            <a:solidFill>
              <a:srgbClr val="26276A"/>
            </a:solidFill>
          </a:endParaRPr>
        </a:p>
      </dsp:txBody>
      <dsp:txXfrm>
        <a:off x="8839523" y="723010"/>
        <a:ext cx="247356" cy="248023"/>
      </dsp:txXfrm>
    </dsp:sp>
    <dsp:sp modelId="{EEF3D699-0A46-487E-A0B7-24AE4708B2D1}">
      <dsp:nvSpPr>
        <dsp:cNvPr id="0" name=""/>
        <dsp:cNvSpPr/>
      </dsp:nvSpPr>
      <dsp:spPr>
        <a:xfrm>
          <a:off x="9339569" y="346976"/>
          <a:ext cx="1666820" cy="1000092"/>
        </a:xfrm>
        <a:prstGeom prst="roundRect">
          <a:avLst>
            <a:gd name="adj" fmla="val 10000"/>
          </a:avLst>
        </a:prstGeom>
        <a:solidFill>
          <a:srgbClr val="26276A"/>
        </a:solidFill>
        <a:ln w="19050" cap="flat" cmpd="sng" algn="ctr">
          <a:noFill/>
          <a:prstDash val="solid"/>
          <a:miter lim="800000"/>
        </a:ln>
        <a:effectLst>
          <a:outerShdw blurRad="50800" dist="38100" dir="2700000" algn="tl" rotWithShape="0">
            <a:prstClr val="black">
              <a:alpha val="40000"/>
            </a:prst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altLang="zh-CN" sz="1800" b="1" kern="1200">
              <a:solidFill>
                <a:schemeClr val="bg1"/>
              </a:solidFill>
              <a:latin typeface="Arial" charset="0"/>
              <a:ea typeface="宋体" pitchFamily="2" charset="-122"/>
              <a:cs typeface="Arial" charset="0"/>
            </a:rPr>
            <a:t>Judgment</a:t>
          </a:r>
          <a:endParaRPr lang="zh-CN" altLang="en-US" sz="1800" b="1" kern="1200">
            <a:solidFill>
              <a:schemeClr val="bg1"/>
            </a:solidFill>
          </a:endParaRPr>
        </a:p>
      </dsp:txBody>
      <dsp:txXfrm>
        <a:off x="9368861" y="376268"/>
        <a:ext cx="1608236" cy="94150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A45A0F-8376-4370-A09F-A88F4F34482D}">
      <dsp:nvSpPr>
        <dsp:cNvPr id="0" name=""/>
        <dsp:cNvSpPr/>
      </dsp:nvSpPr>
      <dsp:spPr>
        <a:xfrm>
          <a:off x="5376" y="346976"/>
          <a:ext cx="1666820" cy="1000092"/>
        </a:xfrm>
        <a:prstGeom prst="roundRect">
          <a:avLst>
            <a:gd name="adj" fmla="val 10000"/>
          </a:avLst>
        </a:prstGeom>
        <a:solidFill>
          <a:schemeClr val="accent4">
            <a:lumMod val="60000"/>
            <a:lumOff val="40000"/>
          </a:schemeClr>
        </a:solidFill>
        <a:ln w="19050" cap="flat" cmpd="sng" algn="ctr">
          <a:solidFill>
            <a:schemeClr val="accent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altLang="zh-CN" sz="1800" b="1" kern="1200" dirty="0">
              <a:solidFill>
                <a:srgbClr val="26276A"/>
              </a:solidFill>
              <a:latin typeface="Arial" charset="0"/>
              <a:ea typeface="宋体" pitchFamily="2" charset="-122"/>
              <a:cs typeface="Arial" charset="0"/>
            </a:rPr>
            <a:t>Pre-Filing Preparation</a:t>
          </a:r>
          <a:endParaRPr lang="zh-CN" altLang="en-US" sz="1800" b="1" kern="1200" dirty="0">
            <a:solidFill>
              <a:srgbClr val="26276A"/>
            </a:solidFill>
          </a:endParaRPr>
        </a:p>
      </dsp:txBody>
      <dsp:txXfrm>
        <a:off x="34668" y="376268"/>
        <a:ext cx="1608236" cy="941508"/>
      </dsp:txXfrm>
    </dsp:sp>
    <dsp:sp modelId="{D614836F-6735-474A-A8F1-13A736268475}">
      <dsp:nvSpPr>
        <dsp:cNvPr id="0" name=""/>
        <dsp:cNvSpPr/>
      </dsp:nvSpPr>
      <dsp:spPr>
        <a:xfrm>
          <a:off x="1838878" y="640336"/>
          <a:ext cx="353365" cy="41337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zh-CN" altLang="en-US" sz="1400" b="1" kern="1200">
            <a:solidFill>
              <a:srgbClr val="26276A"/>
            </a:solidFill>
          </a:endParaRPr>
        </a:p>
      </dsp:txBody>
      <dsp:txXfrm>
        <a:off x="1838878" y="723010"/>
        <a:ext cx="247356" cy="248023"/>
      </dsp:txXfrm>
    </dsp:sp>
    <dsp:sp modelId="{7A797EB7-B159-4319-9212-0356CFF00538}">
      <dsp:nvSpPr>
        <dsp:cNvPr id="0" name=""/>
        <dsp:cNvSpPr/>
      </dsp:nvSpPr>
      <dsp:spPr>
        <a:xfrm>
          <a:off x="2338924" y="346976"/>
          <a:ext cx="1666820" cy="1000092"/>
        </a:xfrm>
        <a:prstGeom prst="roundRect">
          <a:avLst>
            <a:gd name="adj" fmla="val 10000"/>
          </a:avLst>
        </a:prstGeom>
        <a:solidFill>
          <a:srgbClr val="FFFFFF"/>
        </a:solidFill>
        <a:ln w="19050" cap="flat" cmpd="sng" algn="ctr">
          <a:solidFill>
            <a:schemeClr val="accent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altLang="zh-CN" sz="1800" b="1" kern="1200" dirty="0">
              <a:solidFill>
                <a:srgbClr val="26276A"/>
              </a:solidFill>
              <a:latin typeface="Arial" charset="0"/>
              <a:ea typeface="宋体" pitchFamily="2" charset="-122"/>
              <a:cs typeface="Arial" charset="0"/>
            </a:rPr>
            <a:t>Docketing and Jurisdiction</a:t>
          </a:r>
          <a:endParaRPr lang="zh-CN" altLang="en-US" sz="1800" b="1" kern="1200" dirty="0">
            <a:solidFill>
              <a:srgbClr val="26276A"/>
            </a:solidFill>
          </a:endParaRPr>
        </a:p>
      </dsp:txBody>
      <dsp:txXfrm>
        <a:off x="2368216" y="376268"/>
        <a:ext cx="1608236" cy="941508"/>
      </dsp:txXfrm>
    </dsp:sp>
    <dsp:sp modelId="{54498279-CD25-4E13-9E07-0E8D65257529}">
      <dsp:nvSpPr>
        <dsp:cNvPr id="0" name=""/>
        <dsp:cNvSpPr/>
      </dsp:nvSpPr>
      <dsp:spPr>
        <a:xfrm>
          <a:off x="4172426" y="640336"/>
          <a:ext cx="353365" cy="41337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zh-CN" altLang="en-US" sz="1400" b="1" kern="1200">
            <a:solidFill>
              <a:srgbClr val="26276A"/>
            </a:solidFill>
          </a:endParaRPr>
        </a:p>
      </dsp:txBody>
      <dsp:txXfrm>
        <a:off x="4172426" y="723010"/>
        <a:ext cx="247356" cy="248023"/>
      </dsp:txXfrm>
    </dsp:sp>
    <dsp:sp modelId="{9DCCC786-8628-4D44-902E-8D25539DDDDC}">
      <dsp:nvSpPr>
        <dsp:cNvPr id="0" name=""/>
        <dsp:cNvSpPr/>
      </dsp:nvSpPr>
      <dsp:spPr>
        <a:xfrm>
          <a:off x="4672472" y="346976"/>
          <a:ext cx="1666820" cy="1000092"/>
        </a:xfrm>
        <a:prstGeom prst="roundRect">
          <a:avLst>
            <a:gd name="adj" fmla="val 10000"/>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altLang="zh-CN" sz="1800" b="1" kern="1200" dirty="0">
              <a:solidFill>
                <a:srgbClr val="26276A"/>
              </a:solidFill>
              <a:latin typeface="Arial" charset="0"/>
              <a:ea typeface="宋体" pitchFamily="2" charset="-122"/>
              <a:cs typeface="Arial" charset="0"/>
            </a:rPr>
            <a:t>Evidence Production</a:t>
          </a:r>
          <a:endParaRPr lang="zh-CN" altLang="en-US" sz="1800" b="1" kern="1200" dirty="0">
            <a:solidFill>
              <a:srgbClr val="26276A"/>
            </a:solidFill>
          </a:endParaRPr>
        </a:p>
      </dsp:txBody>
      <dsp:txXfrm>
        <a:off x="4701764" y="376268"/>
        <a:ext cx="1608236" cy="941508"/>
      </dsp:txXfrm>
    </dsp:sp>
    <dsp:sp modelId="{63318EDD-5C85-41C9-A635-2366137E3682}">
      <dsp:nvSpPr>
        <dsp:cNvPr id="0" name=""/>
        <dsp:cNvSpPr/>
      </dsp:nvSpPr>
      <dsp:spPr>
        <a:xfrm>
          <a:off x="6505975" y="640336"/>
          <a:ext cx="353365" cy="41337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zh-CN" altLang="en-US" sz="1400" b="1" kern="1200">
            <a:solidFill>
              <a:srgbClr val="26276A"/>
            </a:solidFill>
          </a:endParaRPr>
        </a:p>
      </dsp:txBody>
      <dsp:txXfrm>
        <a:off x="6505975" y="723010"/>
        <a:ext cx="247356" cy="248023"/>
      </dsp:txXfrm>
    </dsp:sp>
    <dsp:sp modelId="{10984F34-5E80-4258-A168-DCAFA40042BE}">
      <dsp:nvSpPr>
        <dsp:cNvPr id="0" name=""/>
        <dsp:cNvSpPr/>
      </dsp:nvSpPr>
      <dsp:spPr>
        <a:xfrm>
          <a:off x="7006021" y="346976"/>
          <a:ext cx="1666820" cy="1000092"/>
        </a:xfrm>
        <a:prstGeom prst="roundRect">
          <a:avLst>
            <a:gd name="adj" fmla="val 10000"/>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altLang="zh-CN" sz="1800" b="1" kern="1200" dirty="0">
              <a:solidFill>
                <a:srgbClr val="26276A"/>
              </a:solidFill>
              <a:latin typeface="Arial" charset="0"/>
              <a:ea typeface="宋体" pitchFamily="2" charset="-122"/>
              <a:cs typeface="Arial" charset="0"/>
            </a:rPr>
            <a:t>Hearings and Trials</a:t>
          </a:r>
          <a:endParaRPr lang="zh-CN" altLang="en-US" sz="1800" b="1" kern="1200" dirty="0">
            <a:solidFill>
              <a:srgbClr val="26276A"/>
            </a:solidFill>
            <a:latin typeface="Arial" charset="0"/>
            <a:ea typeface="宋体" pitchFamily="2" charset="-122"/>
            <a:cs typeface="Arial" charset="0"/>
          </a:endParaRPr>
        </a:p>
      </dsp:txBody>
      <dsp:txXfrm>
        <a:off x="7035313" y="376268"/>
        <a:ext cx="1608236" cy="941508"/>
      </dsp:txXfrm>
    </dsp:sp>
    <dsp:sp modelId="{2FBB6342-9C82-418A-A524-5FA57BA84632}">
      <dsp:nvSpPr>
        <dsp:cNvPr id="0" name=""/>
        <dsp:cNvSpPr/>
      </dsp:nvSpPr>
      <dsp:spPr>
        <a:xfrm>
          <a:off x="8839523" y="640336"/>
          <a:ext cx="353365" cy="41337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zh-CN" altLang="en-US" sz="1400" b="1" kern="1200">
            <a:solidFill>
              <a:srgbClr val="26276A"/>
            </a:solidFill>
          </a:endParaRPr>
        </a:p>
      </dsp:txBody>
      <dsp:txXfrm>
        <a:off x="8839523" y="723010"/>
        <a:ext cx="247356" cy="248023"/>
      </dsp:txXfrm>
    </dsp:sp>
    <dsp:sp modelId="{EEF3D699-0A46-487E-A0B7-24AE4708B2D1}">
      <dsp:nvSpPr>
        <dsp:cNvPr id="0" name=""/>
        <dsp:cNvSpPr/>
      </dsp:nvSpPr>
      <dsp:spPr>
        <a:xfrm>
          <a:off x="9339569" y="346976"/>
          <a:ext cx="1666820" cy="1000092"/>
        </a:xfrm>
        <a:prstGeom prst="roundRect">
          <a:avLst>
            <a:gd name="adj" fmla="val 10000"/>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altLang="zh-CN" sz="1800" b="1" kern="1200">
              <a:solidFill>
                <a:srgbClr val="26276A"/>
              </a:solidFill>
              <a:latin typeface="Arial" charset="0"/>
              <a:ea typeface="宋体" pitchFamily="2" charset="-122"/>
              <a:cs typeface="Arial" charset="0"/>
            </a:rPr>
            <a:t>Judgment</a:t>
          </a:r>
          <a:endParaRPr lang="zh-CN" altLang="en-US" sz="1800" b="1" kern="1200">
            <a:solidFill>
              <a:srgbClr val="26276A"/>
            </a:solidFill>
          </a:endParaRPr>
        </a:p>
      </dsp:txBody>
      <dsp:txXfrm>
        <a:off x="9368861" y="376268"/>
        <a:ext cx="1608236" cy="94150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A45A0F-8376-4370-A09F-A88F4F34482D}">
      <dsp:nvSpPr>
        <dsp:cNvPr id="0" name=""/>
        <dsp:cNvSpPr/>
      </dsp:nvSpPr>
      <dsp:spPr>
        <a:xfrm>
          <a:off x="5376" y="346976"/>
          <a:ext cx="1666820" cy="1000092"/>
        </a:xfrm>
        <a:prstGeom prst="roundRect">
          <a:avLst>
            <a:gd name="adj" fmla="val 10000"/>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altLang="zh-CN" sz="1800" b="1" kern="1200" dirty="0">
              <a:solidFill>
                <a:srgbClr val="26276A"/>
              </a:solidFill>
              <a:latin typeface="Arial" charset="0"/>
              <a:ea typeface="宋体" pitchFamily="2" charset="-122"/>
              <a:cs typeface="Arial" charset="0"/>
            </a:rPr>
            <a:t>Pre-Filing Preparation</a:t>
          </a:r>
          <a:endParaRPr lang="zh-CN" altLang="en-US" sz="1800" b="1" kern="1200" dirty="0">
            <a:solidFill>
              <a:srgbClr val="26276A"/>
            </a:solidFill>
          </a:endParaRPr>
        </a:p>
      </dsp:txBody>
      <dsp:txXfrm>
        <a:off x="34668" y="376268"/>
        <a:ext cx="1608236" cy="941508"/>
      </dsp:txXfrm>
    </dsp:sp>
    <dsp:sp modelId="{D614836F-6735-474A-A8F1-13A736268475}">
      <dsp:nvSpPr>
        <dsp:cNvPr id="0" name=""/>
        <dsp:cNvSpPr/>
      </dsp:nvSpPr>
      <dsp:spPr>
        <a:xfrm>
          <a:off x="1838878" y="640336"/>
          <a:ext cx="353365" cy="41337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zh-CN" altLang="en-US" sz="1400" b="1" kern="1200">
            <a:solidFill>
              <a:srgbClr val="26276A"/>
            </a:solidFill>
          </a:endParaRPr>
        </a:p>
      </dsp:txBody>
      <dsp:txXfrm>
        <a:off x="1838878" y="723010"/>
        <a:ext cx="247356" cy="248023"/>
      </dsp:txXfrm>
    </dsp:sp>
    <dsp:sp modelId="{7A797EB7-B159-4319-9212-0356CFF00538}">
      <dsp:nvSpPr>
        <dsp:cNvPr id="0" name=""/>
        <dsp:cNvSpPr/>
      </dsp:nvSpPr>
      <dsp:spPr>
        <a:xfrm>
          <a:off x="2338924" y="346976"/>
          <a:ext cx="1666820" cy="1000092"/>
        </a:xfrm>
        <a:prstGeom prst="roundRect">
          <a:avLst>
            <a:gd name="adj" fmla="val 10000"/>
          </a:avLst>
        </a:prstGeom>
        <a:solidFill>
          <a:schemeClr val="accent4">
            <a:lumMod val="60000"/>
            <a:lumOff val="40000"/>
          </a:schemeClr>
        </a:solidFill>
        <a:ln w="19050" cap="flat" cmpd="sng" algn="ctr">
          <a:solidFill>
            <a:schemeClr val="accent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altLang="zh-CN" sz="1800" b="1" kern="1200" dirty="0">
              <a:solidFill>
                <a:srgbClr val="26276A"/>
              </a:solidFill>
              <a:latin typeface="Arial" charset="0"/>
              <a:ea typeface="宋体" pitchFamily="2" charset="-122"/>
              <a:cs typeface="Arial" charset="0"/>
            </a:rPr>
            <a:t>Docketing and Jurisdiction</a:t>
          </a:r>
          <a:endParaRPr lang="zh-CN" altLang="en-US" sz="1800" b="1" kern="1200" dirty="0">
            <a:solidFill>
              <a:srgbClr val="26276A"/>
            </a:solidFill>
          </a:endParaRPr>
        </a:p>
      </dsp:txBody>
      <dsp:txXfrm>
        <a:off x="2368216" y="376268"/>
        <a:ext cx="1608236" cy="941508"/>
      </dsp:txXfrm>
    </dsp:sp>
    <dsp:sp modelId="{54498279-CD25-4E13-9E07-0E8D65257529}">
      <dsp:nvSpPr>
        <dsp:cNvPr id="0" name=""/>
        <dsp:cNvSpPr/>
      </dsp:nvSpPr>
      <dsp:spPr>
        <a:xfrm>
          <a:off x="4172426" y="640336"/>
          <a:ext cx="353365" cy="41337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zh-CN" altLang="en-US" sz="1400" b="1" kern="1200">
            <a:solidFill>
              <a:srgbClr val="26276A"/>
            </a:solidFill>
          </a:endParaRPr>
        </a:p>
      </dsp:txBody>
      <dsp:txXfrm>
        <a:off x="4172426" y="723010"/>
        <a:ext cx="247356" cy="248023"/>
      </dsp:txXfrm>
    </dsp:sp>
    <dsp:sp modelId="{9DCCC786-8628-4D44-902E-8D25539DDDDC}">
      <dsp:nvSpPr>
        <dsp:cNvPr id="0" name=""/>
        <dsp:cNvSpPr/>
      </dsp:nvSpPr>
      <dsp:spPr>
        <a:xfrm>
          <a:off x="4672472" y="346976"/>
          <a:ext cx="1666820" cy="1000092"/>
        </a:xfrm>
        <a:prstGeom prst="roundRect">
          <a:avLst>
            <a:gd name="adj" fmla="val 10000"/>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altLang="zh-CN" sz="1800" b="1" kern="1200" dirty="0">
              <a:solidFill>
                <a:srgbClr val="26276A"/>
              </a:solidFill>
              <a:latin typeface="Arial" charset="0"/>
              <a:ea typeface="宋体" pitchFamily="2" charset="-122"/>
              <a:cs typeface="Arial" charset="0"/>
            </a:rPr>
            <a:t>Evidence Production</a:t>
          </a:r>
          <a:endParaRPr lang="zh-CN" altLang="en-US" sz="1800" b="1" kern="1200" dirty="0">
            <a:solidFill>
              <a:srgbClr val="26276A"/>
            </a:solidFill>
          </a:endParaRPr>
        </a:p>
      </dsp:txBody>
      <dsp:txXfrm>
        <a:off x="4701764" y="376268"/>
        <a:ext cx="1608236" cy="941508"/>
      </dsp:txXfrm>
    </dsp:sp>
    <dsp:sp modelId="{63318EDD-5C85-41C9-A635-2366137E3682}">
      <dsp:nvSpPr>
        <dsp:cNvPr id="0" name=""/>
        <dsp:cNvSpPr/>
      </dsp:nvSpPr>
      <dsp:spPr>
        <a:xfrm>
          <a:off x="6505975" y="640336"/>
          <a:ext cx="353365" cy="41337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zh-CN" altLang="en-US" sz="1400" b="1" kern="1200">
            <a:solidFill>
              <a:srgbClr val="26276A"/>
            </a:solidFill>
          </a:endParaRPr>
        </a:p>
      </dsp:txBody>
      <dsp:txXfrm>
        <a:off x="6505975" y="723010"/>
        <a:ext cx="247356" cy="248023"/>
      </dsp:txXfrm>
    </dsp:sp>
    <dsp:sp modelId="{10984F34-5E80-4258-A168-DCAFA40042BE}">
      <dsp:nvSpPr>
        <dsp:cNvPr id="0" name=""/>
        <dsp:cNvSpPr/>
      </dsp:nvSpPr>
      <dsp:spPr>
        <a:xfrm>
          <a:off x="7006021" y="346976"/>
          <a:ext cx="1666820" cy="1000092"/>
        </a:xfrm>
        <a:prstGeom prst="roundRect">
          <a:avLst>
            <a:gd name="adj" fmla="val 10000"/>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altLang="zh-CN" sz="1800" b="1" kern="1200" dirty="0">
              <a:solidFill>
                <a:srgbClr val="26276A"/>
              </a:solidFill>
              <a:latin typeface="Arial" charset="0"/>
              <a:ea typeface="宋体" pitchFamily="2" charset="-122"/>
              <a:cs typeface="Arial" charset="0"/>
            </a:rPr>
            <a:t>Hearings and Trials</a:t>
          </a:r>
          <a:endParaRPr lang="zh-CN" altLang="en-US" sz="1800" b="1" kern="1200" dirty="0">
            <a:solidFill>
              <a:srgbClr val="26276A"/>
            </a:solidFill>
            <a:latin typeface="Arial" charset="0"/>
            <a:ea typeface="宋体" pitchFamily="2" charset="-122"/>
            <a:cs typeface="Arial" charset="0"/>
          </a:endParaRPr>
        </a:p>
      </dsp:txBody>
      <dsp:txXfrm>
        <a:off x="7035313" y="376268"/>
        <a:ext cx="1608236" cy="941508"/>
      </dsp:txXfrm>
    </dsp:sp>
    <dsp:sp modelId="{2FBB6342-9C82-418A-A524-5FA57BA84632}">
      <dsp:nvSpPr>
        <dsp:cNvPr id="0" name=""/>
        <dsp:cNvSpPr/>
      </dsp:nvSpPr>
      <dsp:spPr>
        <a:xfrm>
          <a:off x="8839523" y="640336"/>
          <a:ext cx="353365" cy="41337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zh-CN" altLang="en-US" sz="1400" b="1" kern="1200">
            <a:solidFill>
              <a:srgbClr val="26276A"/>
            </a:solidFill>
          </a:endParaRPr>
        </a:p>
      </dsp:txBody>
      <dsp:txXfrm>
        <a:off x="8839523" y="723010"/>
        <a:ext cx="247356" cy="248023"/>
      </dsp:txXfrm>
    </dsp:sp>
    <dsp:sp modelId="{EEF3D699-0A46-487E-A0B7-24AE4708B2D1}">
      <dsp:nvSpPr>
        <dsp:cNvPr id="0" name=""/>
        <dsp:cNvSpPr/>
      </dsp:nvSpPr>
      <dsp:spPr>
        <a:xfrm>
          <a:off x="9339569" y="346976"/>
          <a:ext cx="1666820" cy="1000092"/>
        </a:xfrm>
        <a:prstGeom prst="roundRect">
          <a:avLst>
            <a:gd name="adj" fmla="val 10000"/>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altLang="zh-CN" sz="1800" b="1" kern="1200">
              <a:solidFill>
                <a:srgbClr val="26276A"/>
              </a:solidFill>
              <a:latin typeface="Arial" charset="0"/>
              <a:ea typeface="宋体" pitchFamily="2" charset="-122"/>
              <a:cs typeface="Arial" charset="0"/>
            </a:rPr>
            <a:t>Judgment</a:t>
          </a:r>
          <a:endParaRPr lang="zh-CN" altLang="en-US" sz="1800" b="1" kern="1200">
            <a:solidFill>
              <a:srgbClr val="26276A"/>
            </a:solidFill>
          </a:endParaRPr>
        </a:p>
      </dsp:txBody>
      <dsp:txXfrm>
        <a:off x="9368861" y="376268"/>
        <a:ext cx="1608236" cy="94150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A45A0F-8376-4370-A09F-A88F4F34482D}">
      <dsp:nvSpPr>
        <dsp:cNvPr id="0" name=""/>
        <dsp:cNvSpPr/>
      </dsp:nvSpPr>
      <dsp:spPr>
        <a:xfrm>
          <a:off x="5376" y="346976"/>
          <a:ext cx="1666820" cy="1000092"/>
        </a:xfrm>
        <a:prstGeom prst="roundRect">
          <a:avLst>
            <a:gd name="adj" fmla="val 10000"/>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altLang="zh-CN" sz="1800" b="1" kern="1200" dirty="0">
              <a:solidFill>
                <a:srgbClr val="26276A"/>
              </a:solidFill>
              <a:latin typeface="Arial" charset="0"/>
              <a:ea typeface="宋体" pitchFamily="2" charset="-122"/>
              <a:cs typeface="Arial" charset="0"/>
            </a:rPr>
            <a:t>Pre-Filing Preparation</a:t>
          </a:r>
          <a:endParaRPr lang="zh-CN" altLang="en-US" sz="1800" b="1" kern="1200" dirty="0">
            <a:solidFill>
              <a:srgbClr val="26276A"/>
            </a:solidFill>
          </a:endParaRPr>
        </a:p>
      </dsp:txBody>
      <dsp:txXfrm>
        <a:off x="34668" y="376268"/>
        <a:ext cx="1608236" cy="941508"/>
      </dsp:txXfrm>
    </dsp:sp>
    <dsp:sp modelId="{D614836F-6735-474A-A8F1-13A736268475}">
      <dsp:nvSpPr>
        <dsp:cNvPr id="0" name=""/>
        <dsp:cNvSpPr/>
      </dsp:nvSpPr>
      <dsp:spPr>
        <a:xfrm>
          <a:off x="1838878" y="640336"/>
          <a:ext cx="353365" cy="41337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zh-CN" altLang="en-US" sz="1400" b="1" kern="1200">
            <a:solidFill>
              <a:srgbClr val="26276A"/>
            </a:solidFill>
          </a:endParaRPr>
        </a:p>
      </dsp:txBody>
      <dsp:txXfrm>
        <a:off x="1838878" y="723010"/>
        <a:ext cx="247356" cy="248023"/>
      </dsp:txXfrm>
    </dsp:sp>
    <dsp:sp modelId="{7A797EB7-B159-4319-9212-0356CFF00538}">
      <dsp:nvSpPr>
        <dsp:cNvPr id="0" name=""/>
        <dsp:cNvSpPr/>
      </dsp:nvSpPr>
      <dsp:spPr>
        <a:xfrm>
          <a:off x="2338924" y="346976"/>
          <a:ext cx="1666820" cy="1000092"/>
        </a:xfrm>
        <a:prstGeom prst="roundRect">
          <a:avLst>
            <a:gd name="adj" fmla="val 10000"/>
          </a:avLst>
        </a:prstGeom>
        <a:solidFill>
          <a:schemeClr val="bg1"/>
        </a:solidFill>
        <a:ln w="19050" cap="flat" cmpd="sng" algn="ctr">
          <a:solidFill>
            <a:schemeClr val="accent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altLang="zh-CN" sz="1800" b="1" kern="1200" dirty="0">
              <a:solidFill>
                <a:srgbClr val="26276A"/>
              </a:solidFill>
              <a:latin typeface="Arial" charset="0"/>
              <a:ea typeface="宋体" pitchFamily="2" charset="-122"/>
              <a:cs typeface="Arial" charset="0"/>
            </a:rPr>
            <a:t>Docketing and Jurisdiction</a:t>
          </a:r>
          <a:endParaRPr lang="zh-CN" altLang="en-US" sz="1800" b="1" kern="1200" dirty="0">
            <a:solidFill>
              <a:srgbClr val="26276A"/>
            </a:solidFill>
          </a:endParaRPr>
        </a:p>
      </dsp:txBody>
      <dsp:txXfrm>
        <a:off x="2368216" y="376268"/>
        <a:ext cx="1608236" cy="941508"/>
      </dsp:txXfrm>
    </dsp:sp>
    <dsp:sp modelId="{54498279-CD25-4E13-9E07-0E8D65257529}">
      <dsp:nvSpPr>
        <dsp:cNvPr id="0" name=""/>
        <dsp:cNvSpPr/>
      </dsp:nvSpPr>
      <dsp:spPr>
        <a:xfrm>
          <a:off x="4172426" y="640336"/>
          <a:ext cx="353365" cy="41337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zh-CN" altLang="en-US" sz="1400" b="1" kern="1200">
            <a:solidFill>
              <a:srgbClr val="26276A"/>
            </a:solidFill>
          </a:endParaRPr>
        </a:p>
      </dsp:txBody>
      <dsp:txXfrm>
        <a:off x="4172426" y="723010"/>
        <a:ext cx="247356" cy="248023"/>
      </dsp:txXfrm>
    </dsp:sp>
    <dsp:sp modelId="{9DCCC786-8628-4D44-902E-8D25539DDDDC}">
      <dsp:nvSpPr>
        <dsp:cNvPr id="0" name=""/>
        <dsp:cNvSpPr/>
      </dsp:nvSpPr>
      <dsp:spPr>
        <a:xfrm>
          <a:off x="4672472" y="346976"/>
          <a:ext cx="1666820" cy="1000092"/>
        </a:xfrm>
        <a:prstGeom prst="roundRect">
          <a:avLst>
            <a:gd name="adj" fmla="val 10000"/>
          </a:avLst>
        </a:prstGeom>
        <a:solidFill>
          <a:schemeClr val="accent4">
            <a:lumMod val="60000"/>
            <a:lumOff val="40000"/>
          </a:schemeClr>
        </a:solidFill>
        <a:ln w="19050" cap="flat" cmpd="sng" algn="ctr">
          <a:solidFill>
            <a:schemeClr val="accent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altLang="zh-CN" sz="1800" b="1" kern="1200" dirty="0">
              <a:solidFill>
                <a:srgbClr val="26276A"/>
              </a:solidFill>
              <a:latin typeface="Arial" charset="0"/>
              <a:ea typeface="宋体" pitchFamily="2" charset="-122"/>
              <a:cs typeface="Arial" charset="0"/>
            </a:rPr>
            <a:t>Evidence Production</a:t>
          </a:r>
          <a:endParaRPr lang="zh-CN" altLang="en-US" sz="1800" b="1" kern="1200" dirty="0">
            <a:solidFill>
              <a:srgbClr val="26276A"/>
            </a:solidFill>
          </a:endParaRPr>
        </a:p>
      </dsp:txBody>
      <dsp:txXfrm>
        <a:off x="4701764" y="376268"/>
        <a:ext cx="1608236" cy="941508"/>
      </dsp:txXfrm>
    </dsp:sp>
    <dsp:sp modelId="{63318EDD-5C85-41C9-A635-2366137E3682}">
      <dsp:nvSpPr>
        <dsp:cNvPr id="0" name=""/>
        <dsp:cNvSpPr/>
      </dsp:nvSpPr>
      <dsp:spPr>
        <a:xfrm>
          <a:off x="6505975" y="640336"/>
          <a:ext cx="353365" cy="41337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zh-CN" altLang="en-US" sz="1400" b="1" kern="1200">
            <a:solidFill>
              <a:srgbClr val="26276A"/>
            </a:solidFill>
          </a:endParaRPr>
        </a:p>
      </dsp:txBody>
      <dsp:txXfrm>
        <a:off x="6505975" y="723010"/>
        <a:ext cx="247356" cy="248023"/>
      </dsp:txXfrm>
    </dsp:sp>
    <dsp:sp modelId="{10984F34-5E80-4258-A168-DCAFA40042BE}">
      <dsp:nvSpPr>
        <dsp:cNvPr id="0" name=""/>
        <dsp:cNvSpPr/>
      </dsp:nvSpPr>
      <dsp:spPr>
        <a:xfrm>
          <a:off x="7006021" y="346976"/>
          <a:ext cx="1666820" cy="1000092"/>
        </a:xfrm>
        <a:prstGeom prst="roundRect">
          <a:avLst>
            <a:gd name="adj" fmla="val 10000"/>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altLang="zh-CN" sz="1800" b="1" kern="1200" dirty="0">
              <a:solidFill>
                <a:srgbClr val="26276A"/>
              </a:solidFill>
              <a:latin typeface="Arial" charset="0"/>
              <a:ea typeface="宋体" pitchFamily="2" charset="-122"/>
              <a:cs typeface="Arial" charset="0"/>
            </a:rPr>
            <a:t>Hearings and Trials</a:t>
          </a:r>
          <a:endParaRPr lang="zh-CN" altLang="en-US" sz="1800" b="1" kern="1200" dirty="0">
            <a:solidFill>
              <a:srgbClr val="26276A"/>
            </a:solidFill>
            <a:latin typeface="Arial" charset="0"/>
            <a:ea typeface="宋体" pitchFamily="2" charset="-122"/>
            <a:cs typeface="Arial" charset="0"/>
          </a:endParaRPr>
        </a:p>
      </dsp:txBody>
      <dsp:txXfrm>
        <a:off x="7035313" y="376268"/>
        <a:ext cx="1608236" cy="941508"/>
      </dsp:txXfrm>
    </dsp:sp>
    <dsp:sp modelId="{2FBB6342-9C82-418A-A524-5FA57BA84632}">
      <dsp:nvSpPr>
        <dsp:cNvPr id="0" name=""/>
        <dsp:cNvSpPr/>
      </dsp:nvSpPr>
      <dsp:spPr>
        <a:xfrm>
          <a:off x="8839523" y="640336"/>
          <a:ext cx="353365" cy="41337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zh-CN" altLang="en-US" sz="1400" b="1" kern="1200">
            <a:solidFill>
              <a:srgbClr val="26276A"/>
            </a:solidFill>
          </a:endParaRPr>
        </a:p>
      </dsp:txBody>
      <dsp:txXfrm>
        <a:off x="8839523" y="723010"/>
        <a:ext cx="247356" cy="248023"/>
      </dsp:txXfrm>
    </dsp:sp>
    <dsp:sp modelId="{EEF3D699-0A46-487E-A0B7-24AE4708B2D1}">
      <dsp:nvSpPr>
        <dsp:cNvPr id="0" name=""/>
        <dsp:cNvSpPr/>
      </dsp:nvSpPr>
      <dsp:spPr>
        <a:xfrm>
          <a:off x="9339569" y="346976"/>
          <a:ext cx="1666820" cy="1000092"/>
        </a:xfrm>
        <a:prstGeom prst="roundRect">
          <a:avLst>
            <a:gd name="adj" fmla="val 10000"/>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altLang="zh-CN" sz="1800" b="1" kern="1200">
              <a:solidFill>
                <a:srgbClr val="26276A"/>
              </a:solidFill>
              <a:latin typeface="Arial" charset="0"/>
              <a:ea typeface="宋体" pitchFamily="2" charset="-122"/>
              <a:cs typeface="Arial" charset="0"/>
            </a:rPr>
            <a:t>Judgment</a:t>
          </a:r>
          <a:endParaRPr lang="zh-CN" altLang="en-US" sz="1800" b="1" kern="1200">
            <a:solidFill>
              <a:srgbClr val="26276A"/>
            </a:solidFill>
          </a:endParaRPr>
        </a:p>
      </dsp:txBody>
      <dsp:txXfrm>
        <a:off x="9368861" y="376268"/>
        <a:ext cx="1608236" cy="94150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D8C283-108B-4DE9-8FE3-DF9FE1FE4686}">
      <dsp:nvSpPr>
        <dsp:cNvPr id="0" name=""/>
        <dsp:cNvSpPr/>
      </dsp:nvSpPr>
      <dsp:spPr>
        <a:xfrm>
          <a:off x="424380" y="0"/>
          <a:ext cx="3549521" cy="3549521"/>
        </a:xfrm>
        <a:prstGeom prst="diamond">
          <a:avLst/>
        </a:prstGeom>
        <a:solidFill>
          <a:schemeClr val="accent4"/>
        </a:solidFill>
        <a:ln>
          <a:noFill/>
        </a:ln>
        <a:effectLst>
          <a:outerShdw blurRad="50800" dist="38100" dir="2700000" algn="tl" rotWithShape="0">
            <a:prstClr val="black">
              <a:alpha val="40000"/>
            </a:prstClr>
          </a:outerShdw>
        </a:effectLst>
      </dsp:spPr>
      <dsp:style>
        <a:lnRef idx="0">
          <a:scrgbClr r="0" g="0" b="0"/>
        </a:lnRef>
        <a:fillRef idx="1">
          <a:scrgbClr r="0" g="0" b="0"/>
        </a:fillRef>
        <a:effectRef idx="0">
          <a:scrgbClr r="0" g="0" b="0"/>
        </a:effectRef>
        <a:fontRef idx="minor"/>
      </dsp:style>
    </dsp:sp>
    <dsp:sp modelId="{593DEA7E-40B4-421F-B67D-6B18CF6A5078}">
      <dsp:nvSpPr>
        <dsp:cNvPr id="0" name=""/>
        <dsp:cNvSpPr/>
      </dsp:nvSpPr>
      <dsp:spPr>
        <a:xfrm>
          <a:off x="761584" y="337204"/>
          <a:ext cx="1384313" cy="1384313"/>
        </a:xfrm>
        <a:prstGeom prst="roundRect">
          <a:avLst/>
        </a:prstGeom>
        <a:solidFill>
          <a:schemeClr val="accent1">
            <a:shade val="50000"/>
            <a:hueOff val="0"/>
            <a:satOff val="0"/>
            <a:lumOff val="0"/>
            <a:alphaOff val="0"/>
          </a:schemeClr>
        </a:solidFill>
        <a:ln w="12700" cap="flat" cmpd="sng" algn="ctr">
          <a:no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altLang="zh-CN" sz="1700" kern="1200" dirty="0">
              <a:latin typeface="Arial" panose="020B0604020202020204" pitchFamily="34" charset="0"/>
              <a:cs typeface="Arial" panose="020B0604020202020204" pitchFamily="34" charset="0"/>
            </a:rPr>
            <a:t>Appraisers</a:t>
          </a:r>
          <a:endParaRPr lang="zh-CN" altLang="zh-CN" sz="1700" kern="1200" dirty="0">
            <a:latin typeface="Arial" panose="020B0604020202020204" pitchFamily="34" charset="0"/>
            <a:cs typeface="Arial" panose="020B0604020202020204" pitchFamily="34" charset="0"/>
          </a:endParaRPr>
        </a:p>
      </dsp:txBody>
      <dsp:txXfrm>
        <a:off x="829161" y="404781"/>
        <a:ext cx="1249159" cy="1249159"/>
      </dsp:txXfrm>
    </dsp:sp>
    <dsp:sp modelId="{47B652A9-7DBD-4A0A-A806-457E0089CAA6}">
      <dsp:nvSpPr>
        <dsp:cNvPr id="0" name=""/>
        <dsp:cNvSpPr/>
      </dsp:nvSpPr>
      <dsp:spPr>
        <a:xfrm>
          <a:off x="2252383" y="337204"/>
          <a:ext cx="1384313" cy="1384313"/>
        </a:xfrm>
        <a:prstGeom prst="roundRect">
          <a:avLst/>
        </a:prstGeom>
        <a:solidFill>
          <a:schemeClr val="accent1">
            <a:shade val="50000"/>
            <a:hueOff val="201247"/>
            <a:satOff val="-4901"/>
            <a:lumOff val="21448"/>
            <a:alphaOff val="0"/>
          </a:schemeClr>
        </a:solidFill>
        <a:ln w="12700" cap="flat" cmpd="sng" algn="ctr">
          <a:no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altLang="zh-CN" sz="1700" kern="1200" dirty="0">
              <a:latin typeface="Arial" panose="020B0604020202020204" pitchFamily="34" charset="0"/>
              <a:cs typeface="Arial" panose="020B0604020202020204" pitchFamily="34" charset="0"/>
            </a:rPr>
            <a:t>Expert Witness</a:t>
          </a:r>
          <a:endParaRPr lang="zh-CN" altLang="en-US" sz="1700" kern="1200" dirty="0">
            <a:latin typeface="Arial" panose="020B0604020202020204" pitchFamily="34" charset="0"/>
            <a:cs typeface="Arial" panose="020B0604020202020204" pitchFamily="34" charset="0"/>
          </a:endParaRPr>
        </a:p>
      </dsp:txBody>
      <dsp:txXfrm>
        <a:off x="2319960" y="404781"/>
        <a:ext cx="1249159" cy="1249159"/>
      </dsp:txXfrm>
    </dsp:sp>
    <dsp:sp modelId="{1FBE46ED-E601-445D-92F5-65BC11CBAF2C}">
      <dsp:nvSpPr>
        <dsp:cNvPr id="0" name=""/>
        <dsp:cNvSpPr/>
      </dsp:nvSpPr>
      <dsp:spPr>
        <a:xfrm>
          <a:off x="761584" y="1828003"/>
          <a:ext cx="1384313" cy="1384313"/>
        </a:xfrm>
        <a:prstGeom prst="roundRect">
          <a:avLst/>
        </a:prstGeom>
        <a:solidFill>
          <a:schemeClr val="accent1">
            <a:shade val="50000"/>
            <a:hueOff val="402493"/>
            <a:satOff val="-9802"/>
            <a:lumOff val="42896"/>
            <a:alphaOff val="0"/>
          </a:schemeClr>
        </a:solidFill>
        <a:ln w="12700" cap="flat" cmpd="sng" algn="ctr">
          <a:no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altLang="zh-CN" sz="1700" kern="1200" dirty="0">
              <a:latin typeface="Arial" panose="020B0604020202020204" pitchFamily="34" charset="0"/>
              <a:cs typeface="Arial" panose="020B0604020202020204" pitchFamily="34" charset="0"/>
            </a:rPr>
            <a:t>Technical Investigator</a:t>
          </a:r>
          <a:endParaRPr lang="zh-CN" altLang="en-US" sz="1700" kern="1200" dirty="0">
            <a:latin typeface="Arial" panose="020B0604020202020204" pitchFamily="34" charset="0"/>
            <a:cs typeface="Arial" panose="020B0604020202020204" pitchFamily="34" charset="0"/>
          </a:endParaRPr>
        </a:p>
      </dsp:txBody>
      <dsp:txXfrm>
        <a:off x="829161" y="1895580"/>
        <a:ext cx="1249159" cy="1249159"/>
      </dsp:txXfrm>
    </dsp:sp>
    <dsp:sp modelId="{B2E4B690-247E-406D-8002-586C12CB3540}">
      <dsp:nvSpPr>
        <dsp:cNvPr id="0" name=""/>
        <dsp:cNvSpPr/>
      </dsp:nvSpPr>
      <dsp:spPr>
        <a:xfrm>
          <a:off x="2252383" y="1828003"/>
          <a:ext cx="1384313" cy="1384313"/>
        </a:xfrm>
        <a:prstGeom prst="roundRect">
          <a:avLst/>
        </a:prstGeom>
        <a:solidFill>
          <a:schemeClr val="accent1">
            <a:shade val="50000"/>
            <a:hueOff val="201247"/>
            <a:satOff val="-4901"/>
            <a:lumOff val="21448"/>
            <a:alphaOff val="0"/>
          </a:schemeClr>
        </a:solidFill>
        <a:ln w="12700" cap="flat" cmpd="sng" algn="ctr">
          <a:no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altLang="zh-CN" sz="1700" kern="1200" dirty="0">
              <a:latin typeface="Arial" panose="020B0604020202020204" pitchFamily="34" charset="0"/>
              <a:cs typeface="Arial" panose="020B0604020202020204" pitchFamily="34" charset="0"/>
            </a:rPr>
            <a:t>Expert Assistant</a:t>
          </a:r>
          <a:endParaRPr lang="zh-CN" altLang="en-US" sz="1700" kern="1200" dirty="0">
            <a:latin typeface="Arial" panose="020B0604020202020204" pitchFamily="34" charset="0"/>
            <a:cs typeface="Arial" panose="020B0604020202020204" pitchFamily="34" charset="0"/>
          </a:endParaRPr>
        </a:p>
      </dsp:txBody>
      <dsp:txXfrm>
        <a:off x="2319960" y="1895580"/>
        <a:ext cx="1249159" cy="124915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A45A0F-8376-4370-A09F-A88F4F34482D}">
      <dsp:nvSpPr>
        <dsp:cNvPr id="0" name=""/>
        <dsp:cNvSpPr/>
      </dsp:nvSpPr>
      <dsp:spPr>
        <a:xfrm>
          <a:off x="5376" y="346976"/>
          <a:ext cx="1666820" cy="1000092"/>
        </a:xfrm>
        <a:prstGeom prst="roundRect">
          <a:avLst>
            <a:gd name="adj" fmla="val 10000"/>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altLang="zh-CN" sz="1800" b="1" kern="1200" dirty="0">
              <a:solidFill>
                <a:srgbClr val="26276A"/>
              </a:solidFill>
              <a:latin typeface="Arial" charset="0"/>
              <a:ea typeface="宋体" pitchFamily="2" charset="-122"/>
              <a:cs typeface="Arial" charset="0"/>
            </a:rPr>
            <a:t>Pre-Filing Preparation</a:t>
          </a:r>
          <a:endParaRPr lang="zh-CN" altLang="en-US" sz="1800" b="1" kern="1200" dirty="0">
            <a:solidFill>
              <a:srgbClr val="26276A"/>
            </a:solidFill>
          </a:endParaRPr>
        </a:p>
      </dsp:txBody>
      <dsp:txXfrm>
        <a:off x="34668" y="376268"/>
        <a:ext cx="1608236" cy="941508"/>
      </dsp:txXfrm>
    </dsp:sp>
    <dsp:sp modelId="{D614836F-6735-474A-A8F1-13A736268475}">
      <dsp:nvSpPr>
        <dsp:cNvPr id="0" name=""/>
        <dsp:cNvSpPr/>
      </dsp:nvSpPr>
      <dsp:spPr>
        <a:xfrm>
          <a:off x="1838878" y="640336"/>
          <a:ext cx="353365" cy="41337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zh-CN" altLang="en-US" sz="1400" b="1" kern="1200">
            <a:solidFill>
              <a:srgbClr val="26276A"/>
            </a:solidFill>
          </a:endParaRPr>
        </a:p>
      </dsp:txBody>
      <dsp:txXfrm>
        <a:off x="1838878" y="723010"/>
        <a:ext cx="247356" cy="248023"/>
      </dsp:txXfrm>
    </dsp:sp>
    <dsp:sp modelId="{7A797EB7-B159-4319-9212-0356CFF00538}">
      <dsp:nvSpPr>
        <dsp:cNvPr id="0" name=""/>
        <dsp:cNvSpPr/>
      </dsp:nvSpPr>
      <dsp:spPr>
        <a:xfrm>
          <a:off x="2338924" y="346976"/>
          <a:ext cx="1666820" cy="1000092"/>
        </a:xfrm>
        <a:prstGeom prst="roundRect">
          <a:avLst>
            <a:gd name="adj" fmla="val 10000"/>
          </a:avLst>
        </a:prstGeom>
        <a:solidFill>
          <a:schemeClr val="bg1"/>
        </a:solidFill>
        <a:ln w="19050" cap="flat" cmpd="sng" algn="ctr">
          <a:solidFill>
            <a:schemeClr val="accent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altLang="zh-CN" sz="1800" b="1" kern="1200" dirty="0">
              <a:solidFill>
                <a:srgbClr val="26276A"/>
              </a:solidFill>
              <a:latin typeface="Arial" charset="0"/>
              <a:ea typeface="宋体" pitchFamily="2" charset="-122"/>
              <a:cs typeface="Arial" charset="0"/>
            </a:rPr>
            <a:t>Docketing and Jurisdiction</a:t>
          </a:r>
          <a:endParaRPr lang="zh-CN" altLang="en-US" sz="1800" b="1" kern="1200" dirty="0">
            <a:solidFill>
              <a:srgbClr val="26276A"/>
            </a:solidFill>
          </a:endParaRPr>
        </a:p>
      </dsp:txBody>
      <dsp:txXfrm>
        <a:off x="2368216" y="376268"/>
        <a:ext cx="1608236" cy="941508"/>
      </dsp:txXfrm>
    </dsp:sp>
    <dsp:sp modelId="{54498279-CD25-4E13-9E07-0E8D65257529}">
      <dsp:nvSpPr>
        <dsp:cNvPr id="0" name=""/>
        <dsp:cNvSpPr/>
      </dsp:nvSpPr>
      <dsp:spPr>
        <a:xfrm>
          <a:off x="4172426" y="640336"/>
          <a:ext cx="353365" cy="41337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zh-CN" altLang="en-US" sz="1400" b="1" kern="1200">
            <a:solidFill>
              <a:srgbClr val="26276A"/>
            </a:solidFill>
          </a:endParaRPr>
        </a:p>
      </dsp:txBody>
      <dsp:txXfrm>
        <a:off x="4172426" y="723010"/>
        <a:ext cx="247356" cy="248023"/>
      </dsp:txXfrm>
    </dsp:sp>
    <dsp:sp modelId="{9DCCC786-8628-4D44-902E-8D25539DDDDC}">
      <dsp:nvSpPr>
        <dsp:cNvPr id="0" name=""/>
        <dsp:cNvSpPr/>
      </dsp:nvSpPr>
      <dsp:spPr>
        <a:xfrm>
          <a:off x="4672472" y="346976"/>
          <a:ext cx="1666820" cy="1000092"/>
        </a:xfrm>
        <a:prstGeom prst="roundRect">
          <a:avLst>
            <a:gd name="adj" fmla="val 10000"/>
          </a:avLst>
        </a:prstGeom>
        <a:solidFill>
          <a:schemeClr val="bg1"/>
        </a:solidFill>
        <a:ln w="19050" cap="flat" cmpd="sng" algn="ctr">
          <a:solidFill>
            <a:schemeClr val="accent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altLang="zh-CN" sz="1800" b="1" kern="1200" dirty="0">
              <a:solidFill>
                <a:srgbClr val="26276A"/>
              </a:solidFill>
              <a:latin typeface="Arial" charset="0"/>
              <a:ea typeface="宋体" pitchFamily="2" charset="-122"/>
              <a:cs typeface="Arial" charset="0"/>
            </a:rPr>
            <a:t>Evidence Production</a:t>
          </a:r>
          <a:endParaRPr lang="zh-CN" altLang="en-US" sz="1800" b="1" kern="1200" dirty="0">
            <a:solidFill>
              <a:srgbClr val="26276A"/>
            </a:solidFill>
          </a:endParaRPr>
        </a:p>
      </dsp:txBody>
      <dsp:txXfrm>
        <a:off x="4701764" y="376268"/>
        <a:ext cx="1608236" cy="941508"/>
      </dsp:txXfrm>
    </dsp:sp>
    <dsp:sp modelId="{63318EDD-5C85-41C9-A635-2366137E3682}">
      <dsp:nvSpPr>
        <dsp:cNvPr id="0" name=""/>
        <dsp:cNvSpPr/>
      </dsp:nvSpPr>
      <dsp:spPr>
        <a:xfrm>
          <a:off x="6505975" y="640336"/>
          <a:ext cx="353365" cy="41337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zh-CN" altLang="en-US" sz="1400" b="1" kern="1200">
            <a:solidFill>
              <a:srgbClr val="26276A"/>
            </a:solidFill>
          </a:endParaRPr>
        </a:p>
      </dsp:txBody>
      <dsp:txXfrm>
        <a:off x="6505975" y="723010"/>
        <a:ext cx="247356" cy="248023"/>
      </dsp:txXfrm>
    </dsp:sp>
    <dsp:sp modelId="{10984F34-5E80-4258-A168-DCAFA40042BE}">
      <dsp:nvSpPr>
        <dsp:cNvPr id="0" name=""/>
        <dsp:cNvSpPr/>
      </dsp:nvSpPr>
      <dsp:spPr>
        <a:xfrm>
          <a:off x="7006021" y="346976"/>
          <a:ext cx="1666820" cy="1000092"/>
        </a:xfrm>
        <a:prstGeom prst="roundRect">
          <a:avLst>
            <a:gd name="adj" fmla="val 10000"/>
          </a:avLst>
        </a:prstGeom>
        <a:solidFill>
          <a:schemeClr val="accent4">
            <a:lumMod val="60000"/>
            <a:lumOff val="40000"/>
          </a:schemeClr>
        </a:solidFill>
        <a:ln w="19050" cap="flat" cmpd="sng" algn="ctr">
          <a:solidFill>
            <a:schemeClr val="accent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altLang="zh-CN" sz="1800" b="1" kern="1200" dirty="0">
              <a:solidFill>
                <a:srgbClr val="26276A"/>
              </a:solidFill>
              <a:latin typeface="Arial" charset="0"/>
              <a:ea typeface="宋体" pitchFamily="2" charset="-122"/>
              <a:cs typeface="Arial" charset="0"/>
            </a:rPr>
            <a:t>Hearings and Trials</a:t>
          </a:r>
          <a:endParaRPr lang="zh-CN" altLang="en-US" sz="1800" b="1" kern="1200" dirty="0">
            <a:solidFill>
              <a:srgbClr val="26276A"/>
            </a:solidFill>
            <a:latin typeface="Arial" charset="0"/>
            <a:ea typeface="宋体" pitchFamily="2" charset="-122"/>
            <a:cs typeface="Arial" charset="0"/>
          </a:endParaRPr>
        </a:p>
      </dsp:txBody>
      <dsp:txXfrm>
        <a:off x="7035313" y="376268"/>
        <a:ext cx="1608236" cy="941508"/>
      </dsp:txXfrm>
    </dsp:sp>
    <dsp:sp modelId="{2FBB6342-9C82-418A-A524-5FA57BA84632}">
      <dsp:nvSpPr>
        <dsp:cNvPr id="0" name=""/>
        <dsp:cNvSpPr/>
      </dsp:nvSpPr>
      <dsp:spPr>
        <a:xfrm>
          <a:off x="8839523" y="640336"/>
          <a:ext cx="353365" cy="41337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zh-CN" altLang="en-US" sz="1400" b="1" kern="1200">
            <a:solidFill>
              <a:srgbClr val="26276A"/>
            </a:solidFill>
          </a:endParaRPr>
        </a:p>
      </dsp:txBody>
      <dsp:txXfrm>
        <a:off x="8839523" y="723010"/>
        <a:ext cx="247356" cy="248023"/>
      </dsp:txXfrm>
    </dsp:sp>
    <dsp:sp modelId="{EEF3D699-0A46-487E-A0B7-24AE4708B2D1}">
      <dsp:nvSpPr>
        <dsp:cNvPr id="0" name=""/>
        <dsp:cNvSpPr/>
      </dsp:nvSpPr>
      <dsp:spPr>
        <a:xfrm>
          <a:off x="9339569" y="346976"/>
          <a:ext cx="1666820" cy="1000092"/>
        </a:xfrm>
        <a:prstGeom prst="roundRect">
          <a:avLst>
            <a:gd name="adj" fmla="val 10000"/>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altLang="zh-CN" sz="1800" b="1" kern="1200">
              <a:solidFill>
                <a:srgbClr val="26276A"/>
              </a:solidFill>
              <a:latin typeface="Arial" charset="0"/>
              <a:ea typeface="宋体" pitchFamily="2" charset="-122"/>
              <a:cs typeface="Arial" charset="0"/>
            </a:rPr>
            <a:t>Judgment</a:t>
          </a:r>
          <a:endParaRPr lang="zh-CN" altLang="en-US" sz="1800" b="1" kern="1200">
            <a:solidFill>
              <a:srgbClr val="26276A"/>
            </a:solidFill>
          </a:endParaRPr>
        </a:p>
      </dsp:txBody>
      <dsp:txXfrm>
        <a:off x="9368861" y="376268"/>
        <a:ext cx="1608236" cy="94150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A45A0F-8376-4370-A09F-A88F4F34482D}">
      <dsp:nvSpPr>
        <dsp:cNvPr id="0" name=""/>
        <dsp:cNvSpPr/>
      </dsp:nvSpPr>
      <dsp:spPr>
        <a:xfrm>
          <a:off x="5376" y="346976"/>
          <a:ext cx="1666820" cy="1000092"/>
        </a:xfrm>
        <a:prstGeom prst="roundRect">
          <a:avLst>
            <a:gd name="adj" fmla="val 10000"/>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altLang="zh-CN" sz="1800" b="1" kern="1200" dirty="0">
              <a:solidFill>
                <a:srgbClr val="26276A"/>
              </a:solidFill>
              <a:latin typeface="Arial" charset="0"/>
              <a:ea typeface="宋体" pitchFamily="2" charset="-122"/>
              <a:cs typeface="Arial" charset="0"/>
            </a:rPr>
            <a:t>Pre-Filing Preparation</a:t>
          </a:r>
          <a:endParaRPr lang="zh-CN" altLang="en-US" sz="1800" b="1" kern="1200" dirty="0">
            <a:solidFill>
              <a:srgbClr val="26276A"/>
            </a:solidFill>
          </a:endParaRPr>
        </a:p>
      </dsp:txBody>
      <dsp:txXfrm>
        <a:off x="34668" y="376268"/>
        <a:ext cx="1608236" cy="941508"/>
      </dsp:txXfrm>
    </dsp:sp>
    <dsp:sp modelId="{D614836F-6735-474A-A8F1-13A736268475}">
      <dsp:nvSpPr>
        <dsp:cNvPr id="0" name=""/>
        <dsp:cNvSpPr/>
      </dsp:nvSpPr>
      <dsp:spPr>
        <a:xfrm>
          <a:off x="1838878" y="640336"/>
          <a:ext cx="353365" cy="41337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zh-CN" altLang="en-US" sz="1400" b="1" kern="1200">
            <a:solidFill>
              <a:srgbClr val="26276A"/>
            </a:solidFill>
          </a:endParaRPr>
        </a:p>
      </dsp:txBody>
      <dsp:txXfrm>
        <a:off x="1838878" y="723010"/>
        <a:ext cx="247356" cy="248023"/>
      </dsp:txXfrm>
    </dsp:sp>
    <dsp:sp modelId="{7A797EB7-B159-4319-9212-0356CFF00538}">
      <dsp:nvSpPr>
        <dsp:cNvPr id="0" name=""/>
        <dsp:cNvSpPr/>
      </dsp:nvSpPr>
      <dsp:spPr>
        <a:xfrm>
          <a:off x="2338924" y="346976"/>
          <a:ext cx="1666820" cy="1000092"/>
        </a:xfrm>
        <a:prstGeom prst="roundRect">
          <a:avLst>
            <a:gd name="adj" fmla="val 10000"/>
          </a:avLst>
        </a:prstGeom>
        <a:solidFill>
          <a:schemeClr val="bg1"/>
        </a:solidFill>
        <a:ln w="19050" cap="flat" cmpd="sng" algn="ctr">
          <a:solidFill>
            <a:schemeClr val="accent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altLang="zh-CN" sz="1800" b="1" kern="1200" dirty="0">
              <a:solidFill>
                <a:srgbClr val="26276A"/>
              </a:solidFill>
              <a:latin typeface="Arial" charset="0"/>
              <a:ea typeface="宋体" pitchFamily="2" charset="-122"/>
              <a:cs typeface="Arial" charset="0"/>
            </a:rPr>
            <a:t>Docketing and Jurisdiction</a:t>
          </a:r>
          <a:endParaRPr lang="zh-CN" altLang="en-US" sz="1800" b="1" kern="1200" dirty="0">
            <a:solidFill>
              <a:srgbClr val="26276A"/>
            </a:solidFill>
          </a:endParaRPr>
        </a:p>
      </dsp:txBody>
      <dsp:txXfrm>
        <a:off x="2368216" y="376268"/>
        <a:ext cx="1608236" cy="941508"/>
      </dsp:txXfrm>
    </dsp:sp>
    <dsp:sp modelId="{54498279-CD25-4E13-9E07-0E8D65257529}">
      <dsp:nvSpPr>
        <dsp:cNvPr id="0" name=""/>
        <dsp:cNvSpPr/>
      </dsp:nvSpPr>
      <dsp:spPr>
        <a:xfrm>
          <a:off x="4172426" y="640336"/>
          <a:ext cx="353365" cy="41337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zh-CN" altLang="en-US" sz="1400" b="1" kern="1200">
            <a:solidFill>
              <a:srgbClr val="26276A"/>
            </a:solidFill>
          </a:endParaRPr>
        </a:p>
      </dsp:txBody>
      <dsp:txXfrm>
        <a:off x="4172426" y="723010"/>
        <a:ext cx="247356" cy="248023"/>
      </dsp:txXfrm>
    </dsp:sp>
    <dsp:sp modelId="{9DCCC786-8628-4D44-902E-8D25539DDDDC}">
      <dsp:nvSpPr>
        <dsp:cNvPr id="0" name=""/>
        <dsp:cNvSpPr/>
      </dsp:nvSpPr>
      <dsp:spPr>
        <a:xfrm>
          <a:off x="4672472" y="346976"/>
          <a:ext cx="1666820" cy="1000092"/>
        </a:xfrm>
        <a:prstGeom prst="roundRect">
          <a:avLst>
            <a:gd name="adj" fmla="val 10000"/>
          </a:avLst>
        </a:prstGeom>
        <a:solidFill>
          <a:schemeClr val="bg1"/>
        </a:solidFill>
        <a:ln w="19050" cap="flat" cmpd="sng" algn="ctr">
          <a:solidFill>
            <a:schemeClr val="accent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altLang="zh-CN" sz="1800" b="1" kern="1200" dirty="0">
              <a:solidFill>
                <a:srgbClr val="26276A"/>
              </a:solidFill>
              <a:latin typeface="Arial" charset="0"/>
              <a:ea typeface="宋体" pitchFamily="2" charset="-122"/>
              <a:cs typeface="Arial" charset="0"/>
            </a:rPr>
            <a:t>Evidence Production</a:t>
          </a:r>
          <a:endParaRPr lang="zh-CN" altLang="en-US" sz="1800" b="1" kern="1200" dirty="0">
            <a:solidFill>
              <a:srgbClr val="26276A"/>
            </a:solidFill>
          </a:endParaRPr>
        </a:p>
      </dsp:txBody>
      <dsp:txXfrm>
        <a:off x="4701764" y="376268"/>
        <a:ext cx="1608236" cy="941508"/>
      </dsp:txXfrm>
    </dsp:sp>
    <dsp:sp modelId="{63318EDD-5C85-41C9-A635-2366137E3682}">
      <dsp:nvSpPr>
        <dsp:cNvPr id="0" name=""/>
        <dsp:cNvSpPr/>
      </dsp:nvSpPr>
      <dsp:spPr>
        <a:xfrm>
          <a:off x="6505975" y="640336"/>
          <a:ext cx="353365" cy="41337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zh-CN" altLang="en-US" sz="1400" b="1" kern="1200">
            <a:solidFill>
              <a:srgbClr val="26276A"/>
            </a:solidFill>
          </a:endParaRPr>
        </a:p>
      </dsp:txBody>
      <dsp:txXfrm>
        <a:off x="6505975" y="723010"/>
        <a:ext cx="247356" cy="248023"/>
      </dsp:txXfrm>
    </dsp:sp>
    <dsp:sp modelId="{10984F34-5E80-4258-A168-DCAFA40042BE}">
      <dsp:nvSpPr>
        <dsp:cNvPr id="0" name=""/>
        <dsp:cNvSpPr/>
      </dsp:nvSpPr>
      <dsp:spPr>
        <a:xfrm>
          <a:off x="7006021" y="346976"/>
          <a:ext cx="1666820" cy="1000092"/>
        </a:xfrm>
        <a:prstGeom prst="roundRect">
          <a:avLst>
            <a:gd name="adj" fmla="val 10000"/>
          </a:avLst>
        </a:prstGeom>
        <a:solidFill>
          <a:schemeClr val="bg1"/>
        </a:solidFill>
        <a:ln w="19050" cap="flat" cmpd="sng" algn="ctr">
          <a:solidFill>
            <a:schemeClr val="accent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altLang="zh-CN" sz="1800" b="1" kern="1200" dirty="0">
              <a:solidFill>
                <a:srgbClr val="26276A"/>
              </a:solidFill>
              <a:latin typeface="Arial" charset="0"/>
              <a:ea typeface="宋体" pitchFamily="2" charset="-122"/>
              <a:cs typeface="Arial" charset="0"/>
            </a:rPr>
            <a:t>Hearings and Trials</a:t>
          </a:r>
          <a:endParaRPr lang="zh-CN" altLang="en-US" sz="1800" b="1" kern="1200" dirty="0">
            <a:solidFill>
              <a:srgbClr val="26276A"/>
            </a:solidFill>
            <a:latin typeface="Arial" charset="0"/>
            <a:ea typeface="宋体" pitchFamily="2" charset="-122"/>
            <a:cs typeface="Arial" charset="0"/>
          </a:endParaRPr>
        </a:p>
      </dsp:txBody>
      <dsp:txXfrm>
        <a:off x="7035313" y="376268"/>
        <a:ext cx="1608236" cy="941508"/>
      </dsp:txXfrm>
    </dsp:sp>
    <dsp:sp modelId="{2FBB6342-9C82-418A-A524-5FA57BA84632}">
      <dsp:nvSpPr>
        <dsp:cNvPr id="0" name=""/>
        <dsp:cNvSpPr/>
      </dsp:nvSpPr>
      <dsp:spPr>
        <a:xfrm>
          <a:off x="8839523" y="640336"/>
          <a:ext cx="353365" cy="41337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zh-CN" altLang="en-US" sz="1400" b="1" kern="1200">
            <a:solidFill>
              <a:srgbClr val="26276A"/>
            </a:solidFill>
          </a:endParaRPr>
        </a:p>
      </dsp:txBody>
      <dsp:txXfrm>
        <a:off x="8839523" y="723010"/>
        <a:ext cx="247356" cy="248023"/>
      </dsp:txXfrm>
    </dsp:sp>
    <dsp:sp modelId="{EEF3D699-0A46-487E-A0B7-24AE4708B2D1}">
      <dsp:nvSpPr>
        <dsp:cNvPr id="0" name=""/>
        <dsp:cNvSpPr/>
      </dsp:nvSpPr>
      <dsp:spPr>
        <a:xfrm>
          <a:off x="9339569" y="346976"/>
          <a:ext cx="1666820" cy="1000092"/>
        </a:xfrm>
        <a:prstGeom prst="roundRect">
          <a:avLst>
            <a:gd name="adj" fmla="val 10000"/>
          </a:avLst>
        </a:prstGeom>
        <a:solidFill>
          <a:schemeClr val="accent4">
            <a:lumMod val="60000"/>
            <a:lumOff val="40000"/>
          </a:schemeClr>
        </a:solidFill>
        <a:ln w="19050" cap="flat" cmpd="sng" algn="ctr">
          <a:solidFill>
            <a:schemeClr val="accent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altLang="zh-CN" sz="1800" b="1" kern="1200">
              <a:solidFill>
                <a:srgbClr val="26276A"/>
              </a:solidFill>
              <a:latin typeface="Arial" charset="0"/>
              <a:ea typeface="宋体" pitchFamily="2" charset="-122"/>
              <a:cs typeface="Arial" charset="0"/>
            </a:rPr>
            <a:t>Judgment</a:t>
          </a:r>
          <a:endParaRPr lang="zh-CN" altLang="en-US" sz="1800" b="1" kern="1200">
            <a:solidFill>
              <a:srgbClr val="26276A"/>
            </a:solidFill>
          </a:endParaRPr>
        </a:p>
      </dsp:txBody>
      <dsp:txXfrm>
        <a:off x="9368861" y="376268"/>
        <a:ext cx="1608236" cy="94150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BACF30-0C2C-4CAD-80DD-5CB810F5D3D5}">
      <dsp:nvSpPr>
        <dsp:cNvPr id="0" name=""/>
        <dsp:cNvSpPr/>
      </dsp:nvSpPr>
      <dsp:spPr>
        <a:xfrm>
          <a:off x="1849748" y="944"/>
          <a:ext cx="9673597" cy="1831872"/>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t" anchorCtr="0">
          <a:noAutofit/>
        </a:bodyPr>
        <a:lstStyle/>
        <a:p>
          <a:pPr marL="171450" lvl="1" indent="-171450" algn="just" defTabSz="800100">
            <a:lnSpc>
              <a:spcPct val="110000"/>
            </a:lnSpc>
            <a:spcBef>
              <a:spcPct val="0"/>
            </a:spcBef>
            <a:spcAft>
              <a:spcPct val="15000"/>
            </a:spcAft>
            <a:buChar char="•"/>
          </a:pPr>
          <a:r>
            <a:rPr lang="en-US" altLang="en-US" sz="1800" b="0" i="0" kern="1200" dirty="0">
              <a:solidFill>
                <a:schemeClr val="bg2">
                  <a:lumMod val="25000"/>
                </a:schemeClr>
              </a:solidFill>
              <a:latin typeface="Arial" panose="020B0604020202020204" pitchFamily="34" charset="0"/>
              <a:ea typeface="宋体" panose="02010600030101010101" pitchFamily="2" charset="-122"/>
              <a:cs typeface="Arial" panose="020B0604020202020204" pitchFamily="34" charset="0"/>
            </a:rPr>
            <a:t>Prior relationship / business dealings;</a:t>
          </a:r>
          <a:endParaRPr lang="zh-CN" altLang="en-US" sz="1800" b="0" kern="1200" dirty="0">
            <a:solidFill>
              <a:schemeClr val="bg2">
                <a:lumMod val="25000"/>
              </a:schemeClr>
            </a:solidFill>
            <a:latin typeface="Arial" panose="020B0604020202020204" pitchFamily="34" charset="0"/>
            <a:ea typeface="宋体" panose="02010600030101010101" pitchFamily="2" charset="-122"/>
            <a:cs typeface="Arial" panose="020B0604020202020204" pitchFamily="34" charset="0"/>
          </a:endParaRPr>
        </a:p>
        <a:p>
          <a:pPr marL="171450" lvl="1" indent="-171450" algn="just" defTabSz="800100">
            <a:lnSpc>
              <a:spcPct val="110000"/>
            </a:lnSpc>
            <a:spcBef>
              <a:spcPct val="0"/>
            </a:spcBef>
            <a:spcAft>
              <a:spcPct val="15000"/>
            </a:spcAft>
            <a:buChar char="•"/>
          </a:pPr>
          <a:r>
            <a:rPr lang="en-US" altLang="en-US" sz="1800" b="0" i="0" kern="1200" dirty="0">
              <a:solidFill>
                <a:schemeClr val="bg2">
                  <a:lumMod val="25000"/>
                </a:schemeClr>
              </a:solidFill>
              <a:latin typeface="Arial" panose="020B0604020202020204" pitchFamily="34" charset="0"/>
              <a:ea typeface="宋体" panose="02010600030101010101" pitchFamily="2" charset="-122"/>
              <a:cs typeface="Arial" panose="020B0604020202020204" pitchFamily="34" charset="0"/>
            </a:rPr>
            <a:t>Prior disputes involving similar issues;</a:t>
          </a:r>
          <a:endParaRPr lang="zh-CN" altLang="en-US" sz="1800" b="0" kern="1200" dirty="0">
            <a:solidFill>
              <a:schemeClr val="bg2">
                <a:lumMod val="25000"/>
              </a:schemeClr>
            </a:solidFill>
            <a:latin typeface="Arial" panose="020B0604020202020204" pitchFamily="34" charset="0"/>
            <a:ea typeface="宋体" panose="02010600030101010101" pitchFamily="2" charset="-122"/>
            <a:cs typeface="Arial" panose="020B0604020202020204" pitchFamily="34" charset="0"/>
          </a:endParaRPr>
        </a:p>
        <a:p>
          <a:pPr marL="171450" lvl="1" indent="-171450" algn="just" defTabSz="800100">
            <a:lnSpc>
              <a:spcPct val="110000"/>
            </a:lnSpc>
            <a:spcBef>
              <a:spcPct val="0"/>
            </a:spcBef>
            <a:spcAft>
              <a:spcPct val="15000"/>
            </a:spcAft>
            <a:buChar char="•"/>
          </a:pPr>
          <a:r>
            <a:rPr lang="en-US" altLang="en-US" sz="1800" b="0" i="0" kern="1200" dirty="0">
              <a:solidFill>
                <a:schemeClr val="bg2">
                  <a:lumMod val="25000"/>
                </a:schemeClr>
              </a:solidFill>
              <a:latin typeface="Arial" panose="020B0604020202020204" pitchFamily="34" charset="0"/>
              <a:ea typeface="宋体" panose="02010600030101010101" pitchFamily="2" charset="-122"/>
              <a:cs typeface="Arial" panose="020B0604020202020204" pitchFamily="34" charset="0"/>
            </a:rPr>
            <a:t>Prior court/administrative decisions concerning similar issues; and</a:t>
          </a:r>
          <a:endParaRPr lang="zh-CN" altLang="en-US" sz="1800" b="0" kern="1200" dirty="0">
            <a:solidFill>
              <a:schemeClr val="bg2">
                <a:lumMod val="25000"/>
              </a:schemeClr>
            </a:solidFill>
            <a:latin typeface="Arial" panose="020B0604020202020204" pitchFamily="34" charset="0"/>
            <a:ea typeface="宋体" panose="02010600030101010101" pitchFamily="2" charset="-122"/>
            <a:cs typeface="Arial" panose="020B0604020202020204" pitchFamily="34" charset="0"/>
          </a:endParaRPr>
        </a:p>
        <a:p>
          <a:pPr marL="171450" lvl="1" indent="-171450" algn="just" defTabSz="800100">
            <a:lnSpc>
              <a:spcPct val="110000"/>
            </a:lnSpc>
            <a:spcBef>
              <a:spcPct val="0"/>
            </a:spcBef>
            <a:spcAft>
              <a:spcPct val="15000"/>
            </a:spcAft>
            <a:buChar char="•"/>
          </a:pPr>
          <a:r>
            <a:rPr lang="en-US" altLang="zh-CN" sz="1800" b="0" kern="1200" dirty="0">
              <a:solidFill>
                <a:schemeClr val="bg2">
                  <a:lumMod val="25000"/>
                </a:schemeClr>
              </a:solidFill>
              <a:latin typeface="Arial" panose="020B0604020202020204" pitchFamily="34" charset="0"/>
              <a:ea typeface="宋体" panose="02010600030101010101" pitchFamily="2" charset="-122"/>
              <a:cs typeface="Arial" panose="020B0604020202020204" pitchFamily="34" charset="0"/>
            </a:rPr>
            <a:t>Assumed knowledge due to the circumstances.</a:t>
          </a:r>
          <a:endParaRPr lang="zh-CN" altLang="en-US" sz="1800" b="0" kern="1200" dirty="0">
            <a:solidFill>
              <a:schemeClr val="bg2">
                <a:lumMod val="25000"/>
              </a:schemeClr>
            </a:solidFill>
            <a:latin typeface="Arial" panose="020B0604020202020204" pitchFamily="34" charset="0"/>
            <a:ea typeface="宋体" panose="02010600030101010101" pitchFamily="2" charset="-122"/>
            <a:cs typeface="Arial" panose="020B0604020202020204" pitchFamily="34" charset="0"/>
          </a:endParaRPr>
        </a:p>
      </dsp:txBody>
      <dsp:txXfrm>
        <a:off x="1849748" y="229928"/>
        <a:ext cx="8986645" cy="1373904"/>
      </dsp:txXfrm>
    </dsp:sp>
    <dsp:sp modelId="{F1530BDB-0F2B-4FD4-9F57-97250CFB7B09}">
      <dsp:nvSpPr>
        <dsp:cNvPr id="0" name=""/>
        <dsp:cNvSpPr/>
      </dsp:nvSpPr>
      <dsp:spPr>
        <a:xfrm>
          <a:off x="3369" y="121043"/>
          <a:ext cx="1846378" cy="122140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US" altLang="zh-CN" sz="1800" b="1" kern="1200" dirty="0">
              <a:latin typeface="Arial" panose="020B0604020202020204" pitchFamily="34" charset="0"/>
              <a:ea typeface="宋体" panose="02010600030101010101" pitchFamily="2" charset="-122"/>
              <a:cs typeface="Arial" panose="020B0604020202020204" pitchFamily="34" charset="0"/>
            </a:rPr>
            <a:t>Intent</a:t>
          </a:r>
          <a:endParaRPr lang="zh-CN" altLang="en-US" sz="1800" b="1" kern="1200" dirty="0">
            <a:latin typeface="Arial" panose="020B0604020202020204" pitchFamily="34" charset="0"/>
            <a:ea typeface="宋体" panose="02010600030101010101" pitchFamily="2" charset="-122"/>
            <a:cs typeface="Arial" panose="020B0604020202020204" pitchFamily="34" charset="0"/>
          </a:endParaRPr>
        </a:p>
      </dsp:txBody>
      <dsp:txXfrm>
        <a:off x="62993" y="180667"/>
        <a:ext cx="1727130" cy="1102154"/>
      </dsp:txXfrm>
    </dsp:sp>
    <dsp:sp modelId="{44FBECF6-9E08-44A6-A091-CD9822B52343}">
      <dsp:nvSpPr>
        <dsp:cNvPr id="0" name=""/>
        <dsp:cNvSpPr/>
      </dsp:nvSpPr>
      <dsp:spPr>
        <a:xfrm>
          <a:off x="1804728" y="1895926"/>
          <a:ext cx="9719039" cy="3378512"/>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t" anchorCtr="0">
          <a:noAutofit/>
        </a:bodyPr>
        <a:lstStyle/>
        <a:p>
          <a:pPr marL="114300" lvl="1" indent="0" algn="just" defTabSz="622300">
            <a:lnSpc>
              <a:spcPct val="90000"/>
            </a:lnSpc>
            <a:spcBef>
              <a:spcPct val="0"/>
            </a:spcBef>
            <a:spcAft>
              <a:spcPct val="15000"/>
            </a:spcAft>
            <a:buChar char="•"/>
          </a:pPr>
          <a:endParaRPr lang="zh-CN" altLang="en-US" sz="1400" b="0" i="0" kern="1200" dirty="0">
            <a:solidFill>
              <a:srgbClr val="E7E6E6">
                <a:lumMod val="25000"/>
              </a:srgbClr>
            </a:solidFill>
            <a:latin typeface="Arial" panose="020B0604020202020204" pitchFamily="34" charset="0"/>
            <a:ea typeface="宋体" panose="02010600030101010101" pitchFamily="2" charset="-122"/>
            <a:cs typeface="Arial" panose="020B0604020202020204" pitchFamily="34" charset="0"/>
          </a:endParaRPr>
        </a:p>
        <a:p>
          <a:pPr marL="171450" lvl="1" indent="-171450" algn="just" defTabSz="800100">
            <a:lnSpc>
              <a:spcPct val="110000"/>
            </a:lnSpc>
            <a:spcBef>
              <a:spcPct val="0"/>
            </a:spcBef>
            <a:spcAft>
              <a:spcPct val="15000"/>
            </a:spcAft>
            <a:buChar char="•"/>
          </a:pPr>
          <a:r>
            <a:rPr lang="en-US" altLang="en-US" sz="1800" b="0" i="0" kern="1200" dirty="0">
              <a:solidFill>
                <a:srgbClr val="E7E6E6">
                  <a:lumMod val="25000"/>
                </a:srgbClr>
              </a:solidFill>
              <a:latin typeface="Arial" panose="020B0604020202020204" pitchFamily="34" charset="0"/>
              <a:ea typeface="宋体" panose="02010600030101010101" pitchFamily="2" charset="-122"/>
              <a:cs typeface="Arial" panose="020B0604020202020204" pitchFamily="34" charset="0"/>
            </a:rPr>
            <a:t>Developing a business mainly from infringements;
Falsifying, destroying or concealing evidence of infringement;
Refusing to comply with the preservation order;
Significant amount of harm to the right owner or large profit gained from the infringement; and</a:t>
          </a:r>
          <a:endParaRPr lang="zh-CN" altLang="en-US" sz="1800" b="0" i="0" kern="1200" dirty="0">
            <a:solidFill>
              <a:srgbClr val="E7E6E6">
                <a:lumMod val="25000"/>
              </a:srgbClr>
            </a:solidFill>
            <a:latin typeface="Arial" panose="020B0604020202020204" pitchFamily="34" charset="0"/>
            <a:ea typeface="宋体" panose="02010600030101010101" pitchFamily="2" charset="-122"/>
            <a:cs typeface="Arial" panose="020B0604020202020204" pitchFamily="34" charset="0"/>
          </a:endParaRPr>
        </a:p>
        <a:p>
          <a:pPr marL="171450" lvl="1" indent="-171450" algn="just" defTabSz="800100">
            <a:lnSpc>
              <a:spcPct val="110000"/>
            </a:lnSpc>
            <a:spcBef>
              <a:spcPct val="0"/>
            </a:spcBef>
            <a:spcAft>
              <a:spcPct val="15000"/>
            </a:spcAft>
            <a:buChar char="•"/>
          </a:pPr>
          <a:r>
            <a:rPr lang="en-US" altLang="en-US" sz="1800" b="0" i="0" kern="1200" dirty="0">
              <a:solidFill>
                <a:srgbClr val="E7E6E6">
                  <a:lumMod val="25000"/>
                </a:srgbClr>
              </a:solidFill>
              <a:latin typeface="Arial" panose="020B0604020202020204" pitchFamily="34" charset="0"/>
              <a:ea typeface="宋体" panose="02010600030101010101" pitchFamily="2" charset="-122"/>
              <a:cs typeface="Arial" panose="020B0604020202020204" pitchFamily="34" charset="0"/>
            </a:rPr>
            <a:t>Concerns over national security, public interest or personal health.</a:t>
          </a:r>
          <a:endParaRPr lang="zh-CN" altLang="en-US" sz="1800" b="0" i="0" kern="1200" dirty="0">
            <a:solidFill>
              <a:srgbClr val="E7E6E6">
                <a:lumMod val="25000"/>
              </a:srgbClr>
            </a:solidFill>
            <a:latin typeface="Arial" panose="020B0604020202020204" pitchFamily="34" charset="0"/>
            <a:ea typeface="宋体" panose="02010600030101010101" pitchFamily="2" charset="-122"/>
            <a:cs typeface="Arial" panose="020B0604020202020204" pitchFamily="34" charset="0"/>
          </a:endParaRPr>
        </a:p>
      </dsp:txBody>
      <dsp:txXfrm>
        <a:off x="1804728" y="2318240"/>
        <a:ext cx="8452097" cy="2533884"/>
      </dsp:txXfrm>
    </dsp:sp>
    <dsp:sp modelId="{7806AA25-73FD-4A38-897A-FCE015DFAA92}">
      <dsp:nvSpPr>
        <dsp:cNvPr id="0" name=""/>
        <dsp:cNvSpPr/>
      </dsp:nvSpPr>
      <dsp:spPr>
        <a:xfrm>
          <a:off x="2947" y="2887101"/>
          <a:ext cx="1801780" cy="139616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US" altLang="zh-CN" sz="1800" b="1" kern="1200" dirty="0"/>
            <a:t>Aggravating Circumstances</a:t>
          </a:r>
          <a:endParaRPr lang="zh-CN" altLang="en-US" sz="1800" b="1" kern="1200" dirty="0">
            <a:latin typeface="宋体" panose="02010600030101010101" pitchFamily="2" charset="-122"/>
            <a:ea typeface="宋体" panose="02010600030101010101" pitchFamily="2" charset="-122"/>
          </a:endParaRPr>
        </a:p>
      </dsp:txBody>
      <dsp:txXfrm>
        <a:off x="71102" y="2955256"/>
        <a:ext cx="1665470" cy="1259853"/>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6.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1" y="0"/>
            <a:ext cx="4435000" cy="354965"/>
          </a:xfrm>
          <a:prstGeom prst="rect">
            <a:avLst/>
          </a:prstGeom>
        </p:spPr>
        <p:txBody>
          <a:bodyPr vert="horz" lIns="94640" tIns="47320" rIns="94640" bIns="47320" rtlCol="0"/>
          <a:lstStyle>
            <a:lvl1pPr algn="l">
              <a:defRPr sz="1200"/>
            </a:lvl1pPr>
          </a:lstStyle>
          <a:p>
            <a:endParaRPr lang="zh-CN" altLang="en-US"/>
          </a:p>
        </p:txBody>
      </p:sp>
      <p:sp>
        <p:nvSpPr>
          <p:cNvPr id="3" name="日期占位符 2"/>
          <p:cNvSpPr>
            <a:spLocks noGrp="1"/>
          </p:cNvSpPr>
          <p:nvPr>
            <p:ph type="dt" sz="quarter" idx="1"/>
          </p:nvPr>
        </p:nvSpPr>
        <p:spPr>
          <a:xfrm>
            <a:off x="5797246" y="0"/>
            <a:ext cx="4435000" cy="354965"/>
          </a:xfrm>
          <a:prstGeom prst="rect">
            <a:avLst/>
          </a:prstGeom>
        </p:spPr>
        <p:txBody>
          <a:bodyPr vert="horz" lIns="94640" tIns="47320" rIns="94640" bIns="47320" rtlCol="0"/>
          <a:lstStyle>
            <a:lvl1pPr algn="r">
              <a:defRPr sz="1200"/>
            </a:lvl1pPr>
          </a:lstStyle>
          <a:p>
            <a:fld id="{132D1159-7428-42DD-9BD1-A16E7203FE1D}" type="datetimeFigureOut">
              <a:rPr lang="zh-CN" altLang="en-US" smtClean="0"/>
              <a:t>2024/7/30</a:t>
            </a:fld>
            <a:endParaRPr lang="zh-CN" altLang="en-US"/>
          </a:p>
        </p:txBody>
      </p:sp>
      <p:sp>
        <p:nvSpPr>
          <p:cNvPr id="4" name="页脚占位符 3"/>
          <p:cNvSpPr>
            <a:spLocks noGrp="1"/>
          </p:cNvSpPr>
          <p:nvPr>
            <p:ph type="ftr" sz="quarter" idx="2"/>
          </p:nvPr>
        </p:nvSpPr>
        <p:spPr>
          <a:xfrm>
            <a:off x="1" y="6743103"/>
            <a:ext cx="4435000" cy="354965"/>
          </a:xfrm>
          <a:prstGeom prst="rect">
            <a:avLst/>
          </a:prstGeom>
        </p:spPr>
        <p:txBody>
          <a:bodyPr vert="horz" lIns="94640" tIns="47320" rIns="94640" bIns="473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5797246" y="6743103"/>
            <a:ext cx="4435000" cy="354965"/>
          </a:xfrm>
          <a:prstGeom prst="rect">
            <a:avLst/>
          </a:prstGeom>
        </p:spPr>
        <p:txBody>
          <a:bodyPr vert="horz" lIns="94640" tIns="47320" rIns="94640" bIns="47320" rtlCol="0" anchor="b"/>
          <a:lstStyle>
            <a:lvl1pPr algn="r">
              <a:defRPr sz="1200"/>
            </a:lvl1pPr>
          </a:lstStyle>
          <a:p>
            <a:fld id="{D5E1C9E0-C37C-4FE4-BDDD-D659E13AC466}" type="slidenum">
              <a:rPr lang="zh-CN" altLang="en-US" smtClean="0"/>
              <a:t>‹#›</a:t>
            </a:fld>
            <a:endParaRPr lang="zh-CN" altLang="en-US"/>
          </a:p>
        </p:txBody>
      </p:sp>
    </p:spTree>
    <p:extLst>
      <p:ext uri="{BB962C8B-B14F-4D97-AF65-F5344CB8AC3E}">
        <p14:creationId xmlns:p14="http://schemas.microsoft.com/office/powerpoint/2010/main" val="31134664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a:extLst>
              <a:ext uri="{FF2B5EF4-FFF2-40B4-BE49-F238E27FC236}">
                <a16:creationId xmlns:a16="http://schemas.microsoft.com/office/drawing/2014/main" id="{19121C11-B9B1-452B-87DC-0C12F46CC538}"/>
              </a:ext>
            </a:extLst>
          </p:cNvPr>
          <p:cNvSpPr>
            <a:spLocks noGrp="1"/>
          </p:cNvSpPr>
          <p:nvPr>
            <p:ph type="hdr" sz="quarter"/>
          </p:nvPr>
        </p:nvSpPr>
        <p:spPr>
          <a:xfrm>
            <a:off x="1" y="0"/>
            <a:ext cx="4435000" cy="356198"/>
          </a:xfrm>
          <a:prstGeom prst="rect">
            <a:avLst/>
          </a:prstGeom>
        </p:spPr>
        <p:txBody>
          <a:bodyPr vert="horz" lIns="94640" tIns="47320" rIns="94640" bIns="47320" rtlCol="0"/>
          <a:lstStyle>
            <a:lvl1pPr algn="l">
              <a:defRPr sz="1200"/>
            </a:lvl1pPr>
          </a:lstStyle>
          <a:p>
            <a:pPr>
              <a:defRPr/>
            </a:pPr>
            <a:endParaRPr lang="zh-CN" altLang="en-US"/>
          </a:p>
        </p:txBody>
      </p:sp>
      <p:sp>
        <p:nvSpPr>
          <p:cNvPr id="3" name="日期占位符 2">
            <a:extLst>
              <a:ext uri="{FF2B5EF4-FFF2-40B4-BE49-F238E27FC236}">
                <a16:creationId xmlns:a16="http://schemas.microsoft.com/office/drawing/2014/main" id="{86EBA5ED-C8BD-4666-8BE9-F248A8F05905}"/>
              </a:ext>
            </a:extLst>
          </p:cNvPr>
          <p:cNvSpPr>
            <a:spLocks noGrp="1"/>
          </p:cNvSpPr>
          <p:nvPr>
            <p:ph type="dt" idx="1"/>
          </p:nvPr>
        </p:nvSpPr>
        <p:spPr>
          <a:xfrm>
            <a:off x="5797246" y="0"/>
            <a:ext cx="4435000" cy="356198"/>
          </a:xfrm>
          <a:prstGeom prst="rect">
            <a:avLst/>
          </a:prstGeom>
        </p:spPr>
        <p:txBody>
          <a:bodyPr vert="horz" lIns="94640" tIns="47320" rIns="94640" bIns="47320" rtlCol="0"/>
          <a:lstStyle>
            <a:lvl1pPr algn="r">
              <a:defRPr sz="1200"/>
            </a:lvl1pPr>
          </a:lstStyle>
          <a:p>
            <a:pPr>
              <a:defRPr/>
            </a:pPr>
            <a:fld id="{C325E9BC-C5C8-466E-AB32-C82FB71F1310}" type="datetimeFigureOut">
              <a:rPr lang="zh-CN" altLang="en-US"/>
              <a:pPr>
                <a:defRPr/>
              </a:pPr>
              <a:t>2024/7/30</a:t>
            </a:fld>
            <a:endParaRPr lang="zh-CN" altLang="en-US"/>
          </a:p>
        </p:txBody>
      </p:sp>
      <p:sp>
        <p:nvSpPr>
          <p:cNvPr id="4" name="幻灯片图像占位符 3">
            <a:extLst>
              <a:ext uri="{FF2B5EF4-FFF2-40B4-BE49-F238E27FC236}">
                <a16:creationId xmlns:a16="http://schemas.microsoft.com/office/drawing/2014/main" id="{4D2B8A80-2E95-4F66-9783-03A1162441F0}"/>
              </a:ext>
            </a:extLst>
          </p:cNvPr>
          <p:cNvSpPr>
            <a:spLocks noGrp="1" noRot="1" noChangeAspect="1"/>
          </p:cNvSpPr>
          <p:nvPr>
            <p:ph type="sldImg" idx="2"/>
          </p:nvPr>
        </p:nvSpPr>
        <p:spPr>
          <a:xfrm>
            <a:off x="2989263" y="887413"/>
            <a:ext cx="4256087" cy="2395537"/>
          </a:xfrm>
          <a:prstGeom prst="rect">
            <a:avLst/>
          </a:prstGeom>
          <a:noFill/>
          <a:ln w="12700">
            <a:solidFill>
              <a:prstClr val="black"/>
            </a:solidFill>
          </a:ln>
        </p:spPr>
        <p:txBody>
          <a:bodyPr vert="horz" lIns="94640" tIns="47320" rIns="94640" bIns="47320" rtlCol="0" anchor="ctr"/>
          <a:lstStyle/>
          <a:p>
            <a:pPr lvl="0"/>
            <a:endParaRPr lang="zh-CN" altLang="en-US" noProof="0"/>
          </a:p>
        </p:txBody>
      </p:sp>
      <p:sp>
        <p:nvSpPr>
          <p:cNvPr id="5" name="备注占位符 4">
            <a:extLst>
              <a:ext uri="{FF2B5EF4-FFF2-40B4-BE49-F238E27FC236}">
                <a16:creationId xmlns:a16="http://schemas.microsoft.com/office/drawing/2014/main" id="{E3D8D900-5038-431C-A313-5EACE017644D}"/>
              </a:ext>
            </a:extLst>
          </p:cNvPr>
          <p:cNvSpPr>
            <a:spLocks noGrp="1"/>
          </p:cNvSpPr>
          <p:nvPr>
            <p:ph type="body" sz="quarter" idx="3"/>
          </p:nvPr>
        </p:nvSpPr>
        <p:spPr>
          <a:xfrm>
            <a:off x="1023462" y="3416539"/>
            <a:ext cx="8187690" cy="2795349"/>
          </a:xfrm>
          <a:prstGeom prst="rect">
            <a:avLst/>
          </a:prstGeom>
        </p:spPr>
        <p:txBody>
          <a:bodyPr vert="horz" lIns="94640" tIns="47320" rIns="94640" bIns="47320" rtlCol="0"/>
          <a:lstStyle/>
          <a:p>
            <a:pPr lvl="0"/>
            <a:r>
              <a:rPr lang="zh-CN" altLang="en-US" noProof="0"/>
              <a:t>单击此处编辑母版文本样式</a:t>
            </a:r>
          </a:p>
          <a:p>
            <a:pPr lvl="1"/>
            <a:r>
              <a:rPr lang="zh-CN" altLang="en-US" noProof="0"/>
              <a:t>二级</a:t>
            </a:r>
          </a:p>
          <a:p>
            <a:pPr lvl="2"/>
            <a:r>
              <a:rPr lang="zh-CN" altLang="en-US" noProof="0"/>
              <a:t>三级</a:t>
            </a:r>
          </a:p>
          <a:p>
            <a:pPr lvl="3"/>
            <a:r>
              <a:rPr lang="zh-CN" altLang="en-US" noProof="0"/>
              <a:t>四级</a:t>
            </a:r>
          </a:p>
          <a:p>
            <a:pPr lvl="4"/>
            <a:r>
              <a:rPr lang="zh-CN" altLang="en-US" noProof="0"/>
              <a:t>五级</a:t>
            </a:r>
          </a:p>
        </p:txBody>
      </p:sp>
      <p:sp>
        <p:nvSpPr>
          <p:cNvPr id="6" name="页脚占位符 5">
            <a:extLst>
              <a:ext uri="{FF2B5EF4-FFF2-40B4-BE49-F238E27FC236}">
                <a16:creationId xmlns:a16="http://schemas.microsoft.com/office/drawing/2014/main" id="{E92FE2BB-D2C0-4973-82DA-94615B568B1C}"/>
              </a:ext>
            </a:extLst>
          </p:cNvPr>
          <p:cNvSpPr>
            <a:spLocks noGrp="1"/>
          </p:cNvSpPr>
          <p:nvPr>
            <p:ph type="ftr" sz="quarter" idx="4"/>
          </p:nvPr>
        </p:nvSpPr>
        <p:spPr>
          <a:xfrm>
            <a:off x="1" y="6743104"/>
            <a:ext cx="4435000" cy="356197"/>
          </a:xfrm>
          <a:prstGeom prst="rect">
            <a:avLst/>
          </a:prstGeom>
        </p:spPr>
        <p:txBody>
          <a:bodyPr vert="horz" lIns="94640" tIns="47320" rIns="94640" bIns="47320" rtlCol="0" anchor="b"/>
          <a:lstStyle>
            <a:lvl1pPr algn="l">
              <a:defRPr sz="1200"/>
            </a:lvl1pPr>
          </a:lstStyle>
          <a:p>
            <a:pPr>
              <a:defRPr/>
            </a:pPr>
            <a:endParaRPr lang="zh-CN" altLang="en-US"/>
          </a:p>
        </p:txBody>
      </p:sp>
      <p:sp>
        <p:nvSpPr>
          <p:cNvPr id="7" name="灯片编号占位符 6">
            <a:extLst>
              <a:ext uri="{FF2B5EF4-FFF2-40B4-BE49-F238E27FC236}">
                <a16:creationId xmlns:a16="http://schemas.microsoft.com/office/drawing/2014/main" id="{5E86D6AA-BF10-4203-9F5B-EB692E87B9A1}"/>
              </a:ext>
            </a:extLst>
          </p:cNvPr>
          <p:cNvSpPr>
            <a:spLocks noGrp="1"/>
          </p:cNvSpPr>
          <p:nvPr>
            <p:ph type="sldNum" sz="quarter" idx="5"/>
          </p:nvPr>
        </p:nvSpPr>
        <p:spPr>
          <a:xfrm>
            <a:off x="5797246" y="6743104"/>
            <a:ext cx="4435000" cy="356197"/>
          </a:xfrm>
          <a:prstGeom prst="rect">
            <a:avLst/>
          </a:prstGeom>
        </p:spPr>
        <p:txBody>
          <a:bodyPr vert="horz" wrap="square" lIns="94640" tIns="47320" rIns="94640" bIns="47320" numCol="1" anchor="b" anchorCtr="0" compatLnSpc="1">
            <a:prstTxWarp prst="textNoShape">
              <a:avLst/>
            </a:prstTxWarp>
          </a:bodyPr>
          <a:lstStyle>
            <a:lvl1pPr algn="r">
              <a:defRPr sz="1200"/>
            </a:lvl1pPr>
          </a:lstStyle>
          <a:p>
            <a:fld id="{3C9265E7-F74E-4059-B982-629CC0405C5B}" type="slidenum">
              <a:rPr lang="zh-CN" altLang="en-US"/>
              <a:pPr/>
              <a:t>‹#›</a:t>
            </a:fld>
            <a:endParaRPr lang="zh-CN" altLang="en-US"/>
          </a:p>
        </p:txBody>
      </p:sp>
    </p:spTree>
    <p:extLst>
      <p:ext uri="{BB962C8B-B14F-4D97-AF65-F5344CB8AC3E}">
        <p14:creationId xmlns:p14="http://schemas.microsoft.com/office/powerpoint/2010/main" val="298447758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C9265E7-F74E-4059-B982-629CC0405C5B}" type="slidenum">
              <a:rPr lang="zh-CN" altLang="en-US" smtClean="0"/>
              <a:pPr/>
              <a:t>1</a:t>
            </a:fld>
            <a:endParaRPr lang="zh-CN" altLang="en-US"/>
          </a:p>
        </p:txBody>
      </p:sp>
    </p:spTree>
    <p:extLst>
      <p:ext uri="{BB962C8B-B14F-4D97-AF65-F5344CB8AC3E}">
        <p14:creationId xmlns:p14="http://schemas.microsoft.com/office/powerpoint/2010/main" val="10014558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C9265E7-F74E-4059-B982-629CC0405C5B}" type="slidenum">
              <a:rPr lang="zh-CN" altLang="en-US" smtClean="0"/>
              <a:pPr/>
              <a:t>2</a:t>
            </a:fld>
            <a:endParaRPr lang="zh-CN" altLang="en-US"/>
          </a:p>
        </p:txBody>
      </p:sp>
    </p:spTree>
    <p:extLst>
      <p:ext uri="{BB962C8B-B14F-4D97-AF65-F5344CB8AC3E}">
        <p14:creationId xmlns:p14="http://schemas.microsoft.com/office/powerpoint/2010/main" val="239724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C9265E7-F74E-4059-B982-629CC0405C5B}" type="slidenum">
              <a:rPr lang="zh-CN" altLang="en-US" smtClean="0"/>
              <a:pPr/>
              <a:t>3</a:t>
            </a:fld>
            <a:endParaRPr lang="zh-CN" altLang="en-US"/>
          </a:p>
        </p:txBody>
      </p:sp>
    </p:spTree>
    <p:extLst>
      <p:ext uri="{BB962C8B-B14F-4D97-AF65-F5344CB8AC3E}">
        <p14:creationId xmlns:p14="http://schemas.microsoft.com/office/powerpoint/2010/main" val="11247508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C9265E7-F74E-4059-B982-629CC0405C5B}" type="slidenum">
              <a:rPr lang="zh-CN" altLang="en-US" smtClean="0"/>
              <a:pPr/>
              <a:t>23</a:t>
            </a:fld>
            <a:endParaRPr lang="zh-CN" altLang="en-US"/>
          </a:p>
        </p:txBody>
      </p:sp>
    </p:spTree>
    <p:extLst>
      <p:ext uri="{BB962C8B-B14F-4D97-AF65-F5344CB8AC3E}">
        <p14:creationId xmlns:p14="http://schemas.microsoft.com/office/powerpoint/2010/main" val="22190927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52439CBA-325E-41E5-9C36-7F403BEF2778}"/>
              </a:ext>
            </a:extLst>
          </p:cNvPr>
          <p:cNvSpPr>
            <a:spLocks noGrp="1"/>
          </p:cNvSpPr>
          <p:nvPr>
            <p:ph type="dt" sz="half" idx="10"/>
          </p:nvPr>
        </p:nvSpPr>
        <p:spPr/>
        <p:txBody>
          <a:bodyPr/>
          <a:lstStyle>
            <a:lvl1pPr>
              <a:defRPr/>
            </a:lvl1pPr>
          </a:lstStyle>
          <a:p>
            <a:pPr>
              <a:defRPr/>
            </a:pPr>
            <a:fld id="{BFE7B46A-CD15-4D0A-8740-E8245BE1A548}" type="datetimeFigureOut">
              <a:rPr lang="zh-CN" altLang="en-US"/>
              <a:pPr>
                <a:defRPr/>
              </a:pPr>
              <a:t>2024/7/30</a:t>
            </a:fld>
            <a:endParaRPr lang="zh-CN" altLang="en-US"/>
          </a:p>
        </p:txBody>
      </p:sp>
      <p:sp>
        <p:nvSpPr>
          <p:cNvPr id="5" name="页脚占位符 4">
            <a:extLst>
              <a:ext uri="{FF2B5EF4-FFF2-40B4-BE49-F238E27FC236}">
                <a16:creationId xmlns:a16="http://schemas.microsoft.com/office/drawing/2014/main" id="{D6F373CF-38F2-4B35-9C0F-9E4048D58B3D}"/>
              </a:ext>
            </a:extLst>
          </p:cNvPr>
          <p:cNvSpPr>
            <a:spLocks noGrp="1"/>
          </p:cNvSpPr>
          <p:nvPr>
            <p:ph type="ftr" sz="quarter" idx="11"/>
          </p:nvPr>
        </p:nvSpPr>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E986A09C-1659-47CE-9E0B-08F9554F9B2C}"/>
              </a:ext>
            </a:extLst>
          </p:cNvPr>
          <p:cNvSpPr>
            <a:spLocks noGrp="1"/>
          </p:cNvSpPr>
          <p:nvPr>
            <p:ph type="sldNum" sz="quarter" idx="12"/>
          </p:nvPr>
        </p:nvSpPr>
        <p:spPr/>
        <p:txBody>
          <a:bodyPr/>
          <a:lstStyle>
            <a:lvl1pPr>
              <a:defRPr/>
            </a:lvl1pPr>
          </a:lstStyle>
          <a:p>
            <a:fld id="{20E47292-53DF-473C-BFEC-ECEA6CDF4178}" type="slidenum">
              <a:rPr lang="zh-CN" altLang="en-US"/>
              <a:pPr/>
              <a:t>‹#›</a:t>
            </a:fld>
            <a:endParaRPr lang="zh-CN" altLang="en-US"/>
          </a:p>
        </p:txBody>
      </p:sp>
    </p:spTree>
    <p:extLst>
      <p:ext uri="{BB962C8B-B14F-4D97-AF65-F5344CB8AC3E}">
        <p14:creationId xmlns:p14="http://schemas.microsoft.com/office/powerpoint/2010/main" val="11275264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52439CBA-325E-41E5-9C36-7F403BEF2778}"/>
              </a:ext>
            </a:extLst>
          </p:cNvPr>
          <p:cNvSpPr>
            <a:spLocks noGrp="1"/>
          </p:cNvSpPr>
          <p:nvPr>
            <p:ph type="dt" sz="half" idx="10"/>
          </p:nvPr>
        </p:nvSpPr>
        <p:spPr/>
        <p:txBody>
          <a:bodyPr/>
          <a:lstStyle>
            <a:lvl1pPr>
              <a:defRPr/>
            </a:lvl1pPr>
          </a:lstStyle>
          <a:p>
            <a:pPr>
              <a:defRPr/>
            </a:pPr>
            <a:fld id="{960A426D-0AB4-4163-BE4C-92050BA72AA1}" type="datetimeFigureOut">
              <a:rPr lang="zh-CN" altLang="en-US"/>
              <a:pPr>
                <a:defRPr/>
              </a:pPr>
              <a:t>2024/7/30</a:t>
            </a:fld>
            <a:endParaRPr lang="zh-CN" altLang="en-US"/>
          </a:p>
        </p:txBody>
      </p:sp>
      <p:sp>
        <p:nvSpPr>
          <p:cNvPr id="5" name="页脚占位符 4">
            <a:extLst>
              <a:ext uri="{FF2B5EF4-FFF2-40B4-BE49-F238E27FC236}">
                <a16:creationId xmlns:a16="http://schemas.microsoft.com/office/drawing/2014/main" id="{D6F373CF-38F2-4B35-9C0F-9E4048D58B3D}"/>
              </a:ext>
            </a:extLst>
          </p:cNvPr>
          <p:cNvSpPr>
            <a:spLocks noGrp="1"/>
          </p:cNvSpPr>
          <p:nvPr>
            <p:ph type="ftr" sz="quarter" idx="11"/>
          </p:nvPr>
        </p:nvSpPr>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E986A09C-1659-47CE-9E0B-08F9554F9B2C}"/>
              </a:ext>
            </a:extLst>
          </p:cNvPr>
          <p:cNvSpPr>
            <a:spLocks noGrp="1"/>
          </p:cNvSpPr>
          <p:nvPr>
            <p:ph type="sldNum" sz="quarter" idx="12"/>
          </p:nvPr>
        </p:nvSpPr>
        <p:spPr/>
        <p:txBody>
          <a:bodyPr/>
          <a:lstStyle>
            <a:lvl1pPr>
              <a:defRPr/>
            </a:lvl1pPr>
          </a:lstStyle>
          <a:p>
            <a:fld id="{77329226-D32F-415F-A796-5F5BCA3B9780}" type="slidenum">
              <a:rPr lang="zh-CN" altLang="en-US"/>
              <a:pPr/>
              <a:t>‹#›</a:t>
            </a:fld>
            <a:endParaRPr lang="zh-CN" altLang="en-US"/>
          </a:p>
        </p:txBody>
      </p:sp>
    </p:spTree>
    <p:extLst>
      <p:ext uri="{BB962C8B-B14F-4D97-AF65-F5344CB8AC3E}">
        <p14:creationId xmlns:p14="http://schemas.microsoft.com/office/powerpoint/2010/main" val="12641802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52439CBA-325E-41E5-9C36-7F403BEF2778}"/>
              </a:ext>
            </a:extLst>
          </p:cNvPr>
          <p:cNvSpPr>
            <a:spLocks noGrp="1"/>
          </p:cNvSpPr>
          <p:nvPr>
            <p:ph type="dt" sz="half" idx="10"/>
          </p:nvPr>
        </p:nvSpPr>
        <p:spPr/>
        <p:txBody>
          <a:bodyPr/>
          <a:lstStyle>
            <a:lvl1pPr>
              <a:defRPr/>
            </a:lvl1pPr>
          </a:lstStyle>
          <a:p>
            <a:pPr>
              <a:defRPr/>
            </a:pPr>
            <a:fld id="{8638CB4F-AB51-4DBC-8380-76538032E7FE}" type="datetimeFigureOut">
              <a:rPr lang="zh-CN" altLang="en-US"/>
              <a:pPr>
                <a:defRPr/>
              </a:pPr>
              <a:t>2024/7/30</a:t>
            </a:fld>
            <a:endParaRPr lang="zh-CN" altLang="en-US"/>
          </a:p>
        </p:txBody>
      </p:sp>
      <p:sp>
        <p:nvSpPr>
          <p:cNvPr id="5" name="页脚占位符 4">
            <a:extLst>
              <a:ext uri="{FF2B5EF4-FFF2-40B4-BE49-F238E27FC236}">
                <a16:creationId xmlns:a16="http://schemas.microsoft.com/office/drawing/2014/main" id="{D6F373CF-38F2-4B35-9C0F-9E4048D58B3D}"/>
              </a:ext>
            </a:extLst>
          </p:cNvPr>
          <p:cNvSpPr>
            <a:spLocks noGrp="1"/>
          </p:cNvSpPr>
          <p:nvPr>
            <p:ph type="ftr" sz="quarter" idx="11"/>
          </p:nvPr>
        </p:nvSpPr>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E986A09C-1659-47CE-9E0B-08F9554F9B2C}"/>
              </a:ext>
            </a:extLst>
          </p:cNvPr>
          <p:cNvSpPr>
            <a:spLocks noGrp="1"/>
          </p:cNvSpPr>
          <p:nvPr>
            <p:ph type="sldNum" sz="quarter" idx="12"/>
          </p:nvPr>
        </p:nvSpPr>
        <p:spPr/>
        <p:txBody>
          <a:bodyPr/>
          <a:lstStyle>
            <a:lvl1pPr>
              <a:defRPr/>
            </a:lvl1pPr>
          </a:lstStyle>
          <a:p>
            <a:fld id="{53BF0F7B-FD45-4A85-9138-E5A0C7CCF67C}" type="slidenum">
              <a:rPr lang="zh-CN" altLang="en-US"/>
              <a:pPr/>
              <a:t>‹#›</a:t>
            </a:fld>
            <a:endParaRPr lang="zh-CN" altLang="en-US"/>
          </a:p>
        </p:txBody>
      </p:sp>
    </p:spTree>
    <p:extLst>
      <p:ext uri="{BB962C8B-B14F-4D97-AF65-F5344CB8AC3E}">
        <p14:creationId xmlns:p14="http://schemas.microsoft.com/office/powerpoint/2010/main" val="37867120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ver Slide - 2">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006" y="1"/>
            <a:ext cx="12195006" cy="6872990"/>
          </a:xfrm>
          <a:prstGeom prst="rect">
            <a:avLst/>
          </a:prstGeom>
        </p:spPr>
      </p:pic>
      <p:sp>
        <p:nvSpPr>
          <p:cNvPr id="3" name="矩形 2"/>
          <p:cNvSpPr/>
          <p:nvPr userDrawn="1"/>
        </p:nvSpPr>
        <p:spPr>
          <a:xfrm>
            <a:off x="0" y="2028496"/>
            <a:ext cx="11174681" cy="2855361"/>
          </a:xfrm>
          <a:prstGeom prst="rect">
            <a:avLst/>
          </a:prstGeom>
          <a:solidFill>
            <a:schemeClr val="bg1">
              <a:alpha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6" name="矩形 5"/>
          <p:cNvSpPr/>
          <p:nvPr userDrawn="1"/>
        </p:nvSpPr>
        <p:spPr>
          <a:xfrm>
            <a:off x="914400" y="2425354"/>
            <a:ext cx="83127" cy="2060826"/>
          </a:xfrm>
          <a:prstGeom prst="rect">
            <a:avLst/>
          </a:prstGeom>
          <a:solidFill>
            <a:srgbClr val="2627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7" name="Rectangle 4"/>
          <p:cNvSpPr txBox="1">
            <a:spLocks noChangeArrowheads="1"/>
          </p:cNvSpPr>
          <p:nvPr userDrawn="1"/>
        </p:nvSpPr>
        <p:spPr>
          <a:xfrm>
            <a:off x="212367" y="6362130"/>
            <a:ext cx="11779250" cy="258763"/>
          </a:xfrm>
          <a:prstGeom prst="rect">
            <a:avLst/>
          </a:prstGeom>
        </p:spPr>
        <p:txBody>
          <a:bodyPr lIns="71579" tIns="35791" rIns="71579" bIns="35791" anchor="ctr"/>
          <a:lstStyle>
            <a:defPPr>
              <a:defRPr lang="en-US"/>
            </a:defPPr>
            <a:lvl1pPr marL="0" algn="ctr" defTabSz="457200" rtl="0" eaLnBrk="1" latinLnBrk="0" hangingPunct="1">
              <a:defRPr sz="11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fontAlgn="auto">
              <a:spcBef>
                <a:spcPts val="0"/>
              </a:spcBef>
              <a:spcAft>
                <a:spcPts val="0"/>
              </a:spcAft>
              <a:defRPr/>
            </a:pPr>
            <a:r>
              <a:rPr lang="en-US" altLang="zh-CN" dirty="0">
                <a:solidFill>
                  <a:schemeClr val="tx1"/>
                </a:solidFill>
                <a:latin typeface="Arial" panose="020B0604020202020204" pitchFamily="34" charset="0"/>
                <a:ea typeface="等线" panose="02010600030101010101" pitchFamily="2" charset="-122"/>
                <a:cs typeface="Arial" panose="020B0604020202020204" pitchFamily="34" charset="0"/>
              </a:rPr>
              <a:t>© 2022  Fangda Partners. All rights reserved.</a:t>
            </a:r>
          </a:p>
        </p:txBody>
      </p:sp>
      <p:sp>
        <p:nvSpPr>
          <p:cNvPr id="10" name="文本占位符 9"/>
          <p:cNvSpPr>
            <a:spLocks noGrp="1"/>
          </p:cNvSpPr>
          <p:nvPr>
            <p:ph type="body" sz="quarter" idx="10" hasCustomPrompt="1"/>
          </p:nvPr>
        </p:nvSpPr>
        <p:spPr>
          <a:xfrm>
            <a:off x="1172455" y="2579319"/>
            <a:ext cx="8799615" cy="683291"/>
          </a:xfrm>
          <a:prstGeom prst="rect">
            <a:avLst/>
          </a:prstGeom>
        </p:spPr>
        <p:txBody>
          <a:bodyPr anchor="ctr"/>
          <a:lstStyle>
            <a:lvl1pPr marL="0" indent="0">
              <a:buNone/>
              <a:defRPr sz="3800" b="1">
                <a:solidFill>
                  <a:srgbClr val="26276A"/>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ltLang="zh-CN" dirty="0"/>
              <a:t>Main Title</a:t>
            </a:r>
            <a:endParaRPr lang="zh-CN" altLang="en-US" dirty="0"/>
          </a:p>
        </p:txBody>
      </p:sp>
      <p:sp>
        <p:nvSpPr>
          <p:cNvPr id="12" name="内容占位符 11"/>
          <p:cNvSpPr>
            <a:spLocks noGrp="1"/>
          </p:cNvSpPr>
          <p:nvPr>
            <p:ph sz="quarter" idx="11" hasCustomPrompt="1"/>
          </p:nvPr>
        </p:nvSpPr>
        <p:spPr>
          <a:xfrm>
            <a:off x="1172455" y="3734212"/>
            <a:ext cx="3099600" cy="399600"/>
          </a:xfrm>
          <a:prstGeom prst="rect">
            <a:avLst/>
          </a:prstGeom>
        </p:spPr>
        <p:txBody>
          <a:bodyPr/>
          <a:lstStyle>
            <a:lvl1pPr marL="0" indent="0">
              <a:buNone/>
              <a:defRPr sz="2000">
                <a:solidFill>
                  <a:srgbClr val="777777"/>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ltLang="zh-CN" dirty="0"/>
              <a:t>Date</a:t>
            </a:r>
            <a:endParaRPr lang="zh-CN" altLang="en-US" dirty="0"/>
          </a:p>
        </p:txBody>
      </p:sp>
      <p:pic>
        <p:nvPicPr>
          <p:cNvPr id="11" name="图片 10"/>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388615" y="407249"/>
            <a:ext cx="2272129" cy="479777"/>
          </a:xfrm>
          <a:prstGeom prst="rect">
            <a:avLst/>
          </a:prstGeom>
        </p:spPr>
      </p:pic>
    </p:spTree>
    <p:extLst>
      <p:ext uri="{BB962C8B-B14F-4D97-AF65-F5344CB8AC3E}">
        <p14:creationId xmlns:p14="http://schemas.microsoft.com/office/powerpoint/2010/main" val="41114075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Standard Slide - 5">
    <p:spTree>
      <p:nvGrpSpPr>
        <p:cNvPr id="1" name=""/>
        <p:cNvGrpSpPr/>
        <p:nvPr/>
      </p:nvGrpSpPr>
      <p:grpSpPr>
        <a:xfrm>
          <a:off x="0" y="0"/>
          <a:ext cx="0" cy="0"/>
          <a:chOff x="0" y="0"/>
          <a:chExt cx="0" cy="0"/>
        </a:xfrm>
      </p:grpSpPr>
      <p:pic>
        <p:nvPicPr>
          <p:cNvPr id="6" name="图片 5"/>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 y="0"/>
            <a:ext cx="12192001" cy="6858000"/>
          </a:xfrm>
          <a:prstGeom prst="rect">
            <a:avLst/>
          </a:prstGeom>
        </p:spPr>
      </p:pic>
      <p:cxnSp>
        <p:nvCxnSpPr>
          <p:cNvPr id="3" name="直接连接符 2"/>
          <p:cNvCxnSpPr/>
          <p:nvPr userDrawn="1"/>
        </p:nvCxnSpPr>
        <p:spPr>
          <a:xfrm>
            <a:off x="928688" y="892175"/>
            <a:ext cx="4529137" cy="0"/>
          </a:xfrm>
          <a:prstGeom prst="line">
            <a:avLst/>
          </a:prstGeom>
          <a:ln w="19050">
            <a:solidFill>
              <a:srgbClr val="26276A"/>
            </a:solidFill>
          </a:ln>
          <a:effectLst/>
        </p:spPr>
        <p:style>
          <a:lnRef idx="2">
            <a:schemeClr val="accent1"/>
          </a:lnRef>
          <a:fillRef idx="0">
            <a:schemeClr val="accent1"/>
          </a:fillRef>
          <a:effectRef idx="1">
            <a:schemeClr val="accent1"/>
          </a:effectRef>
          <a:fontRef idx="minor">
            <a:schemeClr val="tx1"/>
          </a:fontRef>
        </p:style>
      </p:cxnSp>
      <p:sp>
        <p:nvSpPr>
          <p:cNvPr id="4" name="任意多边形 3"/>
          <p:cNvSpPr/>
          <p:nvPr userDrawn="1"/>
        </p:nvSpPr>
        <p:spPr>
          <a:xfrm>
            <a:off x="0" y="336550"/>
            <a:ext cx="615950" cy="347663"/>
          </a:xfrm>
          <a:custGeom>
            <a:avLst/>
            <a:gdLst>
              <a:gd name="connsiteX0" fmla="*/ 0 w 462480"/>
              <a:gd name="connsiteY0" fmla="*/ 0 h 261611"/>
              <a:gd name="connsiteX1" fmla="*/ 359394 w 462480"/>
              <a:gd name="connsiteY1" fmla="*/ 0 h 261611"/>
              <a:gd name="connsiteX2" fmla="*/ 359394 w 462480"/>
              <a:gd name="connsiteY2" fmla="*/ 1 h 261611"/>
              <a:gd name="connsiteX3" fmla="*/ 462480 w 462480"/>
              <a:gd name="connsiteY3" fmla="*/ 130806 h 261611"/>
              <a:gd name="connsiteX4" fmla="*/ 359394 w 462480"/>
              <a:gd name="connsiteY4" fmla="*/ 261611 h 261611"/>
              <a:gd name="connsiteX5" fmla="*/ 359390 w 462480"/>
              <a:gd name="connsiteY5" fmla="*/ 261610 h 261611"/>
              <a:gd name="connsiteX6" fmla="*/ 0 w 462480"/>
              <a:gd name="connsiteY6" fmla="*/ 261610 h 261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2480" h="261611">
                <a:moveTo>
                  <a:pt x="0" y="0"/>
                </a:moveTo>
                <a:lnTo>
                  <a:pt x="359394" y="0"/>
                </a:lnTo>
                <a:lnTo>
                  <a:pt x="359394" y="1"/>
                </a:lnTo>
                <a:cubicBezTo>
                  <a:pt x="416327" y="1"/>
                  <a:pt x="462480" y="58564"/>
                  <a:pt x="462480" y="130806"/>
                </a:cubicBezTo>
                <a:cubicBezTo>
                  <a:pt x="462480" y="203048"/>
                  <a:pt x="416327" y="261611"/>
                  <a:pt x="359394" y="261611"/>
                </a:cubicBezTo>
                <a:lnTo>
                  <a:pt x="359390" y="261610"/>
                </a:lnTo>
                <a:lnTo>
                  <a:pt x="0" y="261610"/>
                </a:lnTo>
                <a:close/>
              </a:path>
            </a:pathLst>
          </a:custGeom>
          <a:solidFill>
            <a:srgbClr val="26276A"/>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defTabSz="542925">
              <a:defRPr>
                <a:solidFill>
                  <a:schemeClr val="tx1"/>
                </a:solidFill>
                <a:latin typeface="Arial" panose="020B0604020202020204" pitchFamily="34" charset="0"/>
                <a:ea typeface="宋体" panose="02010600030101010101" pitchFamily="2" charset="-122"/>
              </a:defRPr>
            </a:lvl1pPr>
            <a:lvl2pPr marL="742950" indent="-285750" defTabSz="542925">
              <a:defRPr>
                <a:solidFill>
                  <a:schemeClr val="tx1"/>
                </a:solidFill>
                <a:latin typeface="Arial" panose="020B0604020202020204" pitchFamily="34" charset="0"/>
                <a:ea typeface="宋体" panose="02010600030101010101" pitchFamily="2" charset="-122"/>
              </a:defRPr>
            </a:lvl2pPr>
            <a:lvl3pPr marL="1143000" indent="-228600" defTabSz="542925">
              <a:defRPr>
                <a:solidFill>
                  <a:schemeClr val="tx1"/>
                </a:solidFill>
                <a:latin typeface="Arial" panose="020B0604020202020204" pitchFamily="34" charset="0"/>
                <a:ea typeface="宋体" panose="02010600030101010101" pitchFamily="2" charset="-122"/>
              </a:defRPr>
            </a:lvl3pPr>
            <a:lvl4pPr marL="1600200" indent="-228600" defTabSz="542925">
              <a:defRPr>
                <a:solidFill>
                  <a:schemeClr val="tx1"/>
                </a:solidFill>
                <a:latin typeface="Arial" panose="020B0604020202020204" pitchFamily="34" charset="0"/>
                <a:ea typeface="宋体" panose="02010600030101010101" pitchFamily="2" charset="-122"/>
              </a:defRPr>
            </a:lvl4pPr>
            <a:lvl5pPr marL="2057400" indent="-228600" defTabSz="542925">
              <a:defRPr>
                <a:solidFill>
                  <a:schemeClr val="tx1"/>
                </a:solidFill>
                <a:latin typeface="Arial" panose="020B0604020202020204" pitchFamily="34" charset="0"/>
                <a:ea typeface="宋体" panose="02010600030101010101" pitchFamily="2" charset="-122"/>
              </a:defRPr>
            </a:lvl5pPr>
            <a:lvl6pPr marL="2514600" indent="-228600" defTabSz="54292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54292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54292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54292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fld id="{B4BE78E4-8FCB-41E0-BB01-B638AE0942D9}" type="slidenum">
              <a:rPr lang="zh-CN" altLang="en-US" sz="1400">
                <a:solidFill>
                  <a:schemeClr val="bg1"/>
                </a:solidFill>
                <a:latin typeface="Georgia" panose="02040502050405020303" pitchFamily="18" charset="0"/>
                <a:ea typeface="微软雅黑" panose="020B0503020204020204" pitchFamily="34" charset="-122"/>
              </a:rPr>
              <a:pPr eaLnBrk="1" hangingPunct="1"/>
              <a:t>‹#›</a:t>
            </a:fld>
            <a:endParaRPr lang="zh-CN" altLang="en-US" sz="1400">
              <a:solidFill>
                <a:schemeClr val="bg1"/>
              </a:solidFill>
              <a:latin typeface="Georgia" panose="02040502050405020303" pitchFamily="18" charset="0"/>
              <a:ea typeface="微软雅黑" panose="020B0503020204020204" pitchFamily="34" charset="-122"/>
            </a:endParaRPr>
          </a:p>
        </p:txBody>
      </p:sp>
      <p:sp>
        <p:nvSpPr>
          <p:cNvPr id="45061" name="Rectangle 5"/>
          <p:cNvSpPr>
            <a:spLocks noGrp="1" noChangeArrowheads="1"/>
          </p:cNvSpPr>
          <p:nvPr>
            <p:ph type="ctrTitle" hasCustomPrompt="1"/>
          </p:nvPr>
        </p:nvSpPr>
        <p:spPr>
          <a:xfrm>
            <a:off x="569112" y="240749"/>
            <a:ext cx="11622888" cy="606963"/>
          </a:xfrm>
          <a:prstGeom prst="rect">
            <a:avLst/>
          </a:prstGeom>
        </p:spPr>
        <p:txBody>
          <a:bodyPr lIns="81496" tIns="40746" rIns="81496" bIns="40746"/>
          <a:lstStyle>
            <a:lvl1pPr marL="241289" indent="0" algn="l">
              <a:defRPr sz="3200" b="1" baseline="0">
                <a:solidFill>
                  <a:schemeClr val="tx2">
                    <a:lumMod val="50000"/>
                  </a:schemeClr>
                </a:solidFill>
                <a:latin typeface="Arial" panose="020B0604020202020204" pitchFamily="34" charset="0"/>
                <a:ea typeface="微软雅黑" panose="020B0503020204020204" pitchFamily="34" charset="-122"/>
                <a:cs typeface="Arial" panose="020B0604020202020204" pitchFamily="34" charset="0"/>
              </a:defRPr>
            </a:lvl1pPr>
          </a:lstStyle>
          <a:p>
            <a:pPr lvl="0"/>
            <a:r>
              <a:rPr lang="en-US" altLang="zh-CN" noProof="0" dirty="0"/>
              <a:t>Title</a:t>
            </a:r>
          </a:p>
        </p:txBody>
      </p:sp>
      <p:pic>
        <p:nvPicPr>
          <p:cNvPr id="7" name="图片 6"/>
          <p:cNvPicPr>
            <a:picLocks noChangeAspect="1"/>
          </p:cNvPicPr>
          <p:nvPr userDrawn="1"/>
        </p:nvPicPr>
        <p:blipFill>
          <a:blip r:embed="rId3"/>
          <a:stretch>
            <a:fillRect/>
          </a:stretch>
        </p:blipFill>
        <p:spPr>
          <a:xfrm>
            <a:off x="10296081" y="6242072"/>
            <a:ext cx="1463040" cy="307058"/>
          </a:xfrm>
          <a:prstGeom prst="rect">
            <a:avLst/>
          </a:prstGeom>
        </p:spPr>
      </p:pic>
    </p:spTree>
    <p:extLst>
      <p:ext uri="{BB962C8B-B14F-4D97-AF65-F5344CB8AC3E}">
        <p14:creationId xmlns:p14="http://schemas.microsoft.com/office/powerpoint/2010/main" val="4173716503"/>
      </p:ext>
    </p:extLst>
  </p:cSld>
  <p:clrMapOvr>
    <a:masterClrMapping/>
  </p:clrMapOvr>
  <p:transition spd="slow">
    <p:wipe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2_End Slide_2">
    <p:spTree>
      <p:nvGrpSpPr>
        <p:cNvPr id="1" name=""/>
        <p:cNvGrpSpPr/>
        <p:nvPr/>
      </p:nvGrpSpPr>
      <p:grpSpPr>
        <a:xfrm>
          <a:off x="0" y="0"/>
          <a:ext cx="0" cy="0"/>
          <a:chOff x="0" y="0"/>
          <a:chExt cx="0" cy="0"/>
        </a:xfrm>
      </p:grpSpPr>
      <p:pic>
        <p:nvPicPr>
          <p:cNvPr id="2" name="图片 1"/>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
            <a:ext cx="12191999" cy="6858001"/>
          </a:xfrm>
          <a:prstGeom prst="rect">
            <a:avLst/>
          </a:prstGeom>
        </p:spPr>
      </p:pic>
      <p:sp>
        <p:nvSpPr>
          <p:cNvPr id="6" name="Title 3"/>
          <p:cNvSpPr txBox="1">
            <a:spLocks/>
          </p:cNvSpPr>
          <p:nvPr userDrawn="1"/>
        </p:nvSpPr>
        <p:spPr bwMode="auto">
          <a:xfrm>
            <a:off x="2551914" y="2011940"/>
            <a:ext cx="7088173" cy="1776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accent3">
                    <a:lumMod val="50000"/>
                  </a:schemeClr>
                </a:solidFill>
                <a:latin typeface="+mj-lt"/>
                <a:ea typeface="微软雅黑" panose="020B0503020204020204" pitchFamily="34" charset="-122"/>
                <a:cs typeface="+mj-cs"/>
              </a:defRPr>
            </a:lvl1pPr>
            <a:lvl2pPr algn="l" rtl="0" eaLnBrk="0" fontAlgn="base" hangingPunct="0">
              <a:lnSpc>
                <a:spcPct val="90000"/>
              </a:lnSpc>
              <a:spcBef>
                <a:spcPct val="0"/>
              </a:spcBef>
              <a:spcAft>
                <a:spcPct val="0"/>
              </a:spcAft>
              <a:defRPr sz="4400">
                <a:solidFill>
                  <a:schemeClr val="tx1"/>
                </a:solidFill>
                <a:latin typeface="Georgia" pitchFamily="18" charset="0"/>
                <a:ea typeface="微软雅黑" panose="020B0503020204020204" pitchFamily="34" charset="-122"/>
              </a:defRPr>
            </a:lvl2pPr>
            <a:lvl3pPr algn="l" rtl="0" eaLnBrk="0" fontAlgn="base" hangingPunct="0">
              <a:lnSpc>
                <a:spcPct val="90000"/>
              </a:lnSpc>
              <a:spcBef>
                <a:spcPct val="0"/>
              </a:spcBef>
              <a:spcAft>
                <a:spcPct val="0"/>
              </a:spcAft>
              <a:defRPr sz="4400">
                <a:solidFill>
                  <a:schemeClr val="tx1"/>
                </a:solidFill>
                <a:latin typeface="Georgia" pitchFamily="18" charset="0"/>
                <a:ea typeface="微软雅黑" panose="020B0503020204020204" pitchFamily="34" charset="-122"/>
              </a:defRPr>
            </a:lvl3pPr>
            <a:lvl4pPr algn="l" rtl="0" eaLnBrk="0" fontAlgn="base" hangingPunct="0">
              <a:lnSpc>
                <a:spcPct val="90000"/>
              </a:lnSpc>
              <a:spcBef>
                <a:spcPct val="0"/>
              </a:spcBef>
              <a:spcAft>
                <a:spcPct val="0"/>
              </a:spcAft>
              <a:defRPr sz="4400">
                <a:solidFill>
                  <a:schemeClr val="tx1"/>
                </a:solidFill>
                <a:latin typeface="Georgia" pitchFamily="18" charset="0"/>
                <a:ea typeface="微软雅黑" panose="020B0503020204020204" pitchFamily="34" charset="-122"/>
              </a:defRPr>
            </a:lvl4pPr>
            <a:lvl5pPr algn="l" rtl="0" eaLnBrk="0" fontAlgn="base" hangingPunct="0">
              <a:lnSpc>
                <a:spcPct val="90000"/>
              </a:lnSpc>
              <a:spcBef>
                <a:spcPct val="0"/>
              </a:spcBef>
              <a:spcAft>
                <a:spcPct val="0"/>
              </a:spcAft>
              <a:defRPr sz="4400">
                <a:solidFill>
                  <a:schemeClr val="tx1"/>
                </a:solidFill>
                <a:latin typeface="Georgia" pitchFamily="18" charset="0"/>
                <a:ea typeface="微软雅黑" panose="020B0503020204020204" pitchFamily="34" charset="-122"/>
              </a:defRPr>
            </a:lvl5pPr>
            <a:lvl6pPr marL="457189" algn="l" rtl="0" fontAlgn="base">
              <a:lnSpc>
                <a:spcPct val="90000"/>
              </a:lnSpc>
              <a:spcBef>
                <a:spcPct val="0"/>
              </a:spcBef>
              <a:spcAft>
                <a:spcPct val="0"/>
              </a:spcAft>
              <a:defRPr sz="4400">
                <a:solidFill>
                  <a:schemeClr val="tx1"/>
                </a:solidFill>
                <a:latin typeface="Arial" pitchFamily="34" charset="0"/>
                <a:ea typeface="Microsoft YaHei" pitchFamily="34" charset="-122"/>
              </a:defRPr>
            </a:lvl6pPr>
            <a:lvl7pPr marL="914377" algn="l" rtl="0" fontAlgn="base">
              <a:lnSpc>
                <a:spcPct val="90000"/>
              </a:lnSpc>
              <a:spcBef>
                <a:spcPct val="0"/>
              </a:spcBef>
              <a:spcAft>
                <a:spcPct val="0"/>
              </a:spcAft>
              <a:defRPr sz="4400">
                <a:solidFill>
                  <a:schemeClr val="tx1"/>
                </a:solidFill>
                <a:latin typeface="Arial" pitchFamily="34" charset="0"/>
                <a:ea typeface="Microsoft YaHei" pitchFamily="34" charset="-122"/>
              </a:defRPr>
            </a:lvl7pPr>
            <a:lvl8pPr marL="1371566" algn="l" rtl="0" fontAlgn="base">
              <a:lnSpc>
                <a:spcPct val="90000"/>
              </a:lnSpc>
              <a:spcBef>
                <a:spcPct val="0"/>
              </a:spcBef>
              <a:spcAft>
                <a:spcPct val="0"/>
              </a:spcAft>
              <a:defRPr sz="4400">
                <a:solidFill>
                  <a:schemeClr val="tx1"/>
                </a:solidFill>
                <a:latin typeface="Arial" pitchFamily="34" charset="0"/>
                <a:ea typeface="Microsoft YaHei" pitchFamily="34" charset="-122"/>
              </a:defRPr>
            </a:lvl8pPr>
            <a:lvl9pPr marL="1828754" algn="l" rtl="0" fontAlgn="base">
              <a:lnSpc>
                <a:spcPct val="90000"/>
              </a:lnSpc>
              <a:spcBef>
                <a:spcPct val="0"/>
              </a:spcBef>
              <a:spcAft>
                <a:spcPct val="0"/>
              </a:spcAft>
              <a:defRPr sz="4400">
                <a:solidFill>
                  <a:schemeClr val="tx1"/>
                </a:solidFill>
                <a:latin typeface="Arial" pitchFamily="34" charset="0"/>
                <a:ea typeface="Microsoft YaHei" pitchFamily="34" charset="-122"/>
              </a:defRPr>
            </a:lvl9pPr>
          </a:lstStyle>
          <a:p>
            <a:pPr algn="ctr">
              <a:lnSpc>
                <a:spcPct val="200000"/>
              </a:lnSpc>
            </a:pPr>
            <a:r>
              <a:rPr lang="en-US" altLang="zh-CN" b="1" dirty="0">
                <a:solidFill>
                  <a:schemeClr val="bg1"/>
                </a:solidFill>
                <a:latin typeface="Arial" panose="020B0604020202020204" pitchFamily="34" charset="0"/>
                <a:cs typeface="Arial" panose="020B0604020202020204" pitchFamily="34" charset="0"/>
              </a:rPr>
              <a:t>Thank You!</a:t>
            </a:r>
            <a:endParaRPr lang="zh-CN" altLang="en-US" b="1" dirty="0">
              <a:solidFill>
                <a:schemeClr val="bg1"/>
              </a:solidFill>
              <a:latin typeface="Arial" panose="020B0604020202020204" pitchFamily="34" charset="0"/>
              <a:cs typeface="Arial" panose="020B0604020202020204" pitchFamily="34" charset="0"/>
            </a:endParaRPr>
          </a:p>
        </p:txBody>
      </p:sp>
      <p:pic>
        <p:nvPicPr>
          <p:cNvPr id="4" name="图片 3"/>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935868" y="6104910"/>
            <a:ext cx="1817705" cy="383822"/>
          </a:xfrm>
          <a:prstGeom prst="rect">
            <a:avLst/>
          </a:prstGeom>
        </p:spPr>
      </p:pic>
    </p:spTree>
    <p:extLst>
      <p:ext uri="{BB962C8B-B14F-4D97-AF65-F5344CB8AC3E}">
        <p14:creationId xmlns:p14="http://schemas.microsoft.com/office/powerpoint/2010/main" val="2400316529"/>
      </p:ext>
    </p:extLst>
  </p:cSld>
  <p:clrMapOvr>
    <a:masterClrMapping/>
  </p:clrMapOvr>
  <p:transition spd="slow">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52439CBA-325E-41E5-9C36-7F403BEF2778}"/>
              </a:ext>
            </a:extLst>
          </p:cNvPr>
          <p:cNvSpPr>
            <a:spLocks noGrp="1"/>
          </p:cNvSpPr>
          <p:nvPr>
            <p:ph type="dt" sz="half" idx="10"/>
          </p:nvPr>
        </p:nvSpPr>
        <p:spPr/>
        <p:txBody>
          <a:bodyPr/>
          <a:lstStyle>
            <a:lvl1pPr>
              <a:defRPr/>
            </a:lvl1pPr>
          </a:lstStyle>
          <a:p>
            <a:pPr>
              <a:defRPr/>
            </a:pPr>
            <a:fld id="{D2B26EF7-11DE-4F5A-BA1C-6451D67D2DEF}" type="datetimeFigureOut">
              <a:rPr lang="zh-CN" altLang="en-US"/>
              <a:pPr>
                <a:defRPr/>
              </a:pPr>
              <a:t>2024/7/30</a:t>
            </a:fld>
            <a:endParaRPr lang="zh-CN" altLang="en-US"/>
          </a:p>
        </p:txBody>
      </p:sp>
      <p:sp>
        <p:nvSpPr>
          <p:cNvPr id="5" name="页脚占位符 4">
            <a:extLst>
              <a:ext uri="{FF2B5EF4-FFF2-40B4-BE49-F238E27FC236}">
                <a16:creationId xmlns:a16="http://schemas.microsoft.com/office/drawing/2014/main" id="{D6F373CF-38F2-4B35-9C0F-9E4048D58B3D}"/>
              </a:ext>
            </a:extLst>
          </p:cNvPr>
          <p:cNvSpPr>
            <a:spLocks noGrp="1"/>
          </p:cNvSpPr>
          <p:nvPr>
            <p:ph type="ftr" sz="quarter" idx="11"/>
          </p:nvPr>
        </p:nvSpPr>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E986A09C-1659-47CE-9E0B-08F9554F9B2C}"/>
              </a:ext>
            </a:extLst>
          </p:cNvPr>
          <p:cNvSpPr>
            <a:spLocks noGrp="1"/>
          </p:cNvSpPr>
          <p:nvPr>
            <p:ph type="sldNum" sz="quarter" idx="12"/>
          </p:nvPr>
        </p:nvSpPr>
        <p:spPr/>
        <p:txBody>
          <a:bodyPr/>
          <a:lstStyle>
            <a:lvl1pPr>
              <a:defRPr/>
            </a:lvl1pPr>
          </a:lstStyle>
          <a:p>
            <a:fld id="{42D3D6F6-6B06-46E6-9187-5E8DC0ABB6A9}" type="slidenum">
              <a:rPr lang="zh-CN" altLang="en-US"/>
              <a:pPr/>
              <a:t>‹#›</a:t>
            </a:fld>
            <a:endParaRPr lang="zh-CN" altLang="en-US"/>
          </a:p>
        </p:txBody>
      </p:sp>
    </p:spTree>
    <p:extLst>
      <p:ext uri="{BB962C8B-B14F-4D97-AF65-F5344CB8AC3E}">
        <p14:creationId xmlns:p14="http://schemas.microsoft.com/office/powerpoint/2010/main" val="9994643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52439CBA-325E-41E5-9C36-7F403BEF2778}"/>
              </a:ext>
            </a:extLst>
          </p:cNvPr>
          <p:cNvSpPr>
            <a:spLocks noGrp="1"/>
          </p:cNvSpPr>
          <p:nvPr>
            <p:ph type="dt" sz="half" idx="10"/>
          </p:nvPr>
        </p:nvSpPr>
        <p:spPr/>
        <p:txBody>
          <a:bodyPr/>
          <a:lstStyle>
            <a:lvl1pPr>
              <a:defRPr/>
            </a:lvl1pPr>
          </a:lstStyle>
          <a:p>
            <a:pPr>
              <a:defRPr/>
            </a:pPr>
            <a:fld id="{52908B24-03B8-4339-9BFD-B754524F4418}" type="datetimeFigureOut">
              <a:rPr lang="zh-CN" altLang="en-US"/>
              <a:pPr>
                <a:defRPr/>
              </a:pPr>
              <a:t>2024/7/30</a:t>
            </a:fld>
            <a:endParaRPr lang="zh-CN" altLang="en-US"/>
          </a:p>
        </p:txBody>
      </p:sp>
      <p:sp>
        <p:nvSpPr>
          <p:cNvPr id="5" name="页脚占位符 4">
            <a:extLst>
              <a:ext uri="{FF2B5EF4-FFF2-40B4-BE49-F238E27FC236}">
                <a16:creationId xmlns:a16="http://schemas.microsoft.com/office/drawing/2014/main" id="{D6F373CF-38F2-4B35-9C0F-9E4048D58B3D}"/>
              </a:ext>
            </a:extLst>
          </p:cNvPr>
          <p:cNvSpPr>
            <a:spLocks noGrp="1"/>
          </p:cNvSpPr>
          <p:nvPr>
            <p:ph type="ftr" sz="quarter" idx="11"/>
          </p:nvPr>
        </p:nvSpPr>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E986A09C-1659-47CE-9E0B-08F9554F9B2C}"/>
              </a:ext>
            </a:extLst>
          </p:cNvPr>
          <p:cNvSpPr>
            <a:spLocks noGrp="1"/>
          </p:cNvSpPr>
          <p:nvPr>
            <p:ph type="sldNum" sz="quarter" idx="12"/>
          </p:nvPr>
        </p:nvSpPr>
        <p:spPr/>
        <p:txBody>
          <a:bodyPr/>
          <a:lstStyle>
            <a:lvl1pPr>
              <a:defRPr/>
            </a:lvl1pPr>
          </a:lstStyle>
          <a:p>
            <a:fld id="{5EB27842-A5CB-4BB2-A93E-FB0EA074B126}" type="slidenum">
              <a:rPr lang="zh-CN" altLang="en-US"/>
              <a:pPr/>
              <a:t>‹#›</a:t>
            </a:fld>
            <a:endParaRPr lang="zh-CN" altLang="en-US"/>
          </a:p>
        </p:txBody>
      </p:sp>
    </p:spTree>
    <p:extLst>
      <p:ext uri="{BB962C8B-B14F-4D97-AF65-F5344CB8AC3E}">
        <p14:creationId xmlns:p14="http://schemas.microsoft.com/office/powerpoint/2010/main" val="15652228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3">
            <a:extLst>
              <a:ext uri="{FF2B5EF4-FFF2-40B4-BE49-F238E27FC236}">
                <a16:creationId xmlns:a16="http://schemas.microsoft.com/office/drawing/2014/main" id="{52439CBA-325E-41E5-9C36-7F403BEF2778}"/>
              </a:ext>
            </a:extLst>
          </p:cNvPr>
          <p:cNvSpPr>
            <a:spLocks noGrp="1"/>
          </p:cNvSpPr>
          <p:nvPr>
            <p:ph type="dt" sz="half" idx="10"/>
          </p:nvPr>
        </p:nvSpPr>
        <p:spPr/>
        <p:txBody>
          <a:bodyPr/>
          <a:lstStyle>
            <a:lvl1pPr>
              <a:defRPr/>
            </a:lvl1pPr>
          </a:lstStyle>
          <a:p>
            <a:pPr>
              <a:defRPr/>
            </a:pPr>
            <a:fld id="{96F0DC62-61A6-46F8-9AE7-EB7605908A73}" type="datetimeFigureOut">
              <a:rPr lang="zh-CN" altLang="en-US"/>
              <a:pPr>
                <a:defRPr/>
              </a:pPr>
              <a:t>2024/7/30</a:t>
            </a:fld>
            <a:endParaRPr lang="zh-CN" altLang="en-US"/>
          </a:p>
        </p:txBody>
      </p:sp>
      <p:sp>
        <p:nvSpPr>
          <p:cNvPr id="6" name="页脚占位符 4">
            <a:extLst>
              <a:ext uri="{FF2B5EF4-FFF2-40B4-BE49-F238E27FC236}">
                <a16:creationId xmlns:a16="http://schemas.microsoft.com/office/drawing/2014/main" id="{D6F373CF-38F2-4B35-9C0F-9E4048D58B3D}"/>
              </a:ext>
            </a:extLst>
          </p:cNvPr>
          <p:cNvSpPr>
            <a:spLocks noGrp="1"/>
          </p:cNvSpPr>
          <p:nvPr>
            <p:ph type="ftr" sz="quarter" idx="11"/>
          </p:nvPr>
        </p:nvSpPr>
        <p:spPr/>
        <p:txBody>
          <a:bodyPr/>
          <a:lstStyle>
            <a:lvl1pPr>
              <a:defRPr/>
            </a:lvl1pPr>
          </a:lstStyle>
          <a:p>
            <a:pPr>
              <a:defRPr/>
            </a:pPr>
            <a:endParaRPr lang="zh-CN" altLang="en-US"/>
          </a:p>
        </p:txBody>
      </p:sp>
      <p:sp>
        <p:nvSpPr>
          <p:cNvPr id="7" name="灯片编号占位符 5">
            <a:extLst>
              <a:ext uri="{FF2B5EF4-FFF2-40B4-BE49-F238E27FC236}">
                <a16:creationId xmlns:a16="http://schemas.microsoft.com/office/drawing/2014/main" id="{E986A09C-1659-47CE-9E0B-08F9554F9B2C}"/>
              </a:ext>
            </a:extLst>
          </p:cNvPr>
          <p:cNvSpPr>
            <a:spLocks noGrp="1"/>
          </p:cNvSpPr>
          <p:nvPr>
            <p:ph type="sldNum" sz="quarter" idx="12"/>
          </p:nvPr>
        </p:nvSpPr>
        <p:spPr/>
        <p:txBody>
          <a:bodyPr/>
          <a:lstStyle>
            <a:lvl1pPr>
              <a:defRPr/>
            </a:lvl1pPr>
          </a:lstStyle>
          <a:p>
            <a:fld id="{09275BFB-BE63-490A-AC29-90BC079748E0}" type="slidenum">
              <a:rPr lang="zh-CN" altLang="en-US"/>
              <a:pPr/>
              <a:t>‹#›</a:t>
            </a:fld>
            <a:endParaRPr lang="zh-CN" altLang="en-US"/>
          </a:p>
        </p:txBody>
      </p:sp>
    </p:spTree>
    <p:extLst>
      <p:ext uri="{BB962C8B-B14F-4D97-AF65-F5344CB8AC3E}">
        <p14:creationId xmlns:p14="http://schemas.microsoft.com/office/powerpoint/2010/main" val="12175504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3">
            <a:extLst>
              <a:ext uri="{FF2B5EF4-FFF2-40B4-BE49-F238E27FC236}">
                <a16:creationId xmlns:a16="http://schemas.microsoft.com/office/drawing/2014/main" id="{52439CBA-325E-41E5-9C36-7F403BEF2778}"/>
              </a:ext>
            </a:extLst>
          </p:cNvPr>
          <p:cNvSpPr>
            <a:spLocks noGrp="1"/>
          </p:cNvSpPr>
          <p:nvPr>
            <p:ph type="dt" sz="half" idx="10"/>
          </p:nvPr>
        </p:nvSpPr>
        <p:spPr/>
        <p:txBody>
          <a:bodyPr/>
          <a:lstStyle>
            <a:lvl1pPr>
              <a:defRPr/>
            </a:lvl1pPr>
          </a:lstStyle>
          <a:p>
            <a:pPr>
              <a:defRPr/>
            </a:pPr>
            <a:fld id="{ABFB9BA2-A540-46D9-B781-C4F208AF72B2}" type="datetimeFigureOut">
              <a:rPr lang="zh-CN" altLang="en-US"/>
              <a:pPr>
                <a:defRPr/>
              </a:pPr>
              <a:t>2024/7/30</a:t>
            </a:fld>
            <a:endParaRPr lang="zh-CN" altLang="en-US"/>
          </a:p>
        </p:txBody>
      </p:sp>
      <p:sp>
        <p:nvSpPr>
          <p:cNvPr id="8" name="页脚占位符 4">
            <a:extLst>
              <a:ext uri="{FF2B5EF4-FFF2-40B4-BE49-F238E27FC236}">
                <a16:creationId xmlns:a16="http://schemas.microsoft.com/office/drawing/2014/main" id="{D6F373CF-38F2-4B35-9C0F-9E4048D58B3D}"/>
              </a:ext>
            </a:extLst>
          </p:cNvPr>
          <p:cNvSpPr>
            <a:spLocks noGrp="1"/>
          </p:cNvSpPr>
          <p:nvPr>
            <p:ph type="ftr" sz="quarter" idx="11"/>
          </p:nvPr>
        </p:nvSpPr>
        <p:spPr/>
        <p:txBody>
          <a:bodyPr/>
          <a:lstStyle>
            <a:lvl1pPr>
              <a:defRPr/>
            </a:lvl1pPr>
          </a:lstStyle>
          <a:p>
            <a:pPr>
              <a:defRPr/>
            </a:pPr>
            <a:endParaRPr lang="zh-CN" altLang="en-US"/>
          </a:p>
        </p:txBody>
      </p:sp>
      <p:sp>
        <p:nvSpPr>
          <p:cNvPr id="9" name="灯片编号占位符 5">
            <a:extLst>
              <a:ext uri="{FF2B5EF4-FFF2-40B4-BE49-F238E27FC236}">
                <a16:creationId xmlns:a16="http://schemas.microsoft.com/office/drawing/2014/main" id="{E986A09C-1659-47CE-9E0B-08F9554F9B2C}"/>
              </a:ext>
            </a:extLst>
          </p:cNvPr>
          <p:cNvSpPr>
            <a:spLocks noGrp="1"/>
          </p:cNvSpPr>
          <p:nvPr>
            <p:ph type="sldNum" sz="quarter" idx="12"/>
          </p:nvPr>
        </p:nvSpPr>
        <p:spPr/>
        <p:txBody>
          <a:bodyPr/>
          <a:lstStyle>
            <a:lvl1pPr>
              <a:defRPr/>
            </a:lvl1pPr>
          </a:lstStyle>
          <a:p>
            <a:fld id="{708E758B-406C-4DF3-835E-54D66730F461}" type="slidenum">
              <a:rPr lang="zh-CN" altLang="en-US"/>
              <a:pPr/>
              <a:t>‹#›</a:t>
            </a:fld>
            <a:endParaRPr lang="zh-CN" altLang="en-US"/>
          </a:p>
        </p:txBody>
      </p:sp>
    </p:spTree>
    <p:extLst>
      <p:ext uri="{BB962C8B-B14F-4D97-AF65-F5344CB8AC3E}">
        <p14:creationId xmlns:p14="http://schemas.microsoft.com/office/powerpoint/2010/main" val="33294846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3">
            <a:extLst>
              <a:ext uri="{FF2B5EF4-FFF2-40B4-BE49-F238E27FC236}">
                <a16:creationId xmlns:a16="http://schemas.microsoft.com/office/drawing/2014/main" id="{52439CBA-325E-41E5-9C36-7F403BEF2778}"/>
              </a:ext>
            </a:extLst>
          </p:cNvPr>
          <p:cNvSpPr>
            <a:spLocks noGrp="1"/>
          </p:cNvSpPr>
          <p:nvPr>
            <p:ph type="dt" sz="half" idx="10"/>
          </p:nvPr>
        </p:nvSpPr>
        <p:spPr/>
        <p:txBody>
          <a:bodyPr/>
          <a:lstStyle>
            <a:lvl1pPr>
              <a:defRPr/>
            </a:lvl1pPr>
          </a:lstStyle>
          <a:p>
            <a:pPr>
              <a:defRPr/>
            </a:pPr>
            <a:fld id="{18C09871-0867-46A0-97E8-99038ED5D83B}" type="datetimeFigureOut">
              <a:rPr lang="zh-CN" altLang="en-US"/>
              <a:pPr>
                <a:defRPr/>
              </a:pPr>
              <a:t>2024/7/30</a:t>
            </a:fld>
            <a:endParaRPr lang="zh-CN" altLang="en-US"/>
          </a:p>
        </p:txBody>
      </p:sp>
      <p:sp>
        <p:nvSpPr>
          <p:cNvPr id="4" name="页脚占位符 4">
            <a:extLst>
              <a:ext uri="{FF2B5EF4-FFF2-40B4-BE49-F238E27FC236}">
                <a16:creationId xmlns:a16="http://schemas.microsoft.com/office/drawing/2014/main" id="{D6F373CF-38F2-4B35-9C0F-9E4048D58B3D}"/>
              </a:ext>
            </a:extLst>
          </p:cNvPr>
          <p:cNvSpPr>
            <a:spLocks noGrp="1"/>
          </p:cNvSpPr>
          <p:nvPr>
            <p:ph type="ftr" sz="quarter" idx="11"/>
          </p:nvPr>
        </p:nvSpPr>
        <p:spPr/>
        <p:txBody>
          <a:bodyPr/>
          <a:lstStyle>
            <a:lvl1pPr>
              <a:defRPr/>
            </a:lvl1pPr>
          </a:lstStyle>
          <a:p>
            <a:pPr>
              <a:defRPr/>
            </a:pPr>
            <a:endParaRPr lang="zh-CN" altLang="en-US"/>
          </a:p>
        </p:txBody>
      </p:sp>
      <p:sp>
        <p:nvSpPr>
          <p:cNvPr id="5" name="灯片编号占位符 5">
            <a:extLst>
              <a:ext uri="{FF2B5EF4-FFF2-40B4-BE49-F238E27FC236}">
                <a16:creationId xmlns:a16="http://schemas.microsoft.com/office/drawing/2014/main" id="{E986A09C-1659-47CE-9E0B-08F9554F9B2C}"/>
              </a:ext>
            </a:extLst>
          </p:cNvPr>
          <p:cNvSpPr>
            <a:spLocks noGrp="1"/>
          </p:cNvSpPr>
          <p:nvPr>
            <p:ph type="sldNum" sz="quarter" idx="12"/>
          </p:nvPr>
        </p:nvSpPr>
        <p:spPr/>
        <p:txBody>
          <a:bodyPr/>
          <a:lstStyle>
            <a:lvl1pPr>
              <a:defRPr/>
            </a:lvl1pPr>
          </a:lstStyle>
          <a:p>
            <a:fld id="{66148346-CBFE-4C77-AF0F-2E4F203FCABC}" type="slidenum">
              <a:rPr lang="zh-CN" altLang="en-US"/>
              <a:pPr/>
              <a:t>‹#›</a:t>
            </a:fld>
            <a:endParaRPr lang="zh-CN" altLang="en-US"/>
          </a:p>
        </p:txBody>
      </p:sp>
    </p:spTree>
    <p:extLst>
      <p:ext uri="{BB962C8B-B14F-4D97-AF65-F5344CB8AC3E}">
        <p14:creationId xmlns:p14="http://schemas.microsoft.com/office/powerpoint/2010/main" val="20830841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a:extLst>
              <a:ext uri="{FF2B5EF4-FFF2-40B4-BE49-F238E27FC236}">
                <a16:creationId xmlns:a16="http://schemas.microsoft.com/office/drawing/2014/main" id="{52439CBA-325E-41E5-9C36-7F403BEF2778}"/>
              </a:ext>
            </a:extLst>
          </p:cNvPr>
          <p:cNvSpPr>
            <a:spLocks noGrp="1"/>
          </p:cNvSpPr>
          <p:nvPr>
            <p:ph type="dt" sz="half" idx="10"/>
          </p:nvPr>
        </p:nvSpPr>
        <p:spPr/>
        <p:txBody>
          <a:bodyPr/>
          <a:lstStyle>
            <a:lvl1pPr>
              <a:defRPr/>
            </a:lvl1pPr>
          </a:lstStyle>
          <a:p>
            <a:pPr>
              <a:defRPr/>
            </a:pPr>
            <a:fld id="{6759E245-E356-4341-AC9C-0D06004BB00C}" type="datetimeFigureOut">
              <a:rPr lang="zh-CN" altLang="en-US"/>
              <a:pPr>
                <a:defRPr/>
              </a:pPr>
              <a:t>2024/7/30</a:t>
            </a:fld>
            <a:endParaRPr lang="zh-CN" altLang="en-US"/>
          </a:p>
        </p:txBody>
      </p:sp>
      <p:sp>
        <p:nvSpPr>
          <p:cNvPr id="3" name="页脚占位符 4">
            <a:extLst>
              <a:ext uri="{FF2B5EF4-FFF2-40B4-BE49-F238E27FC236}">
                <a16:creationId xmlns:a16="http://schemas.microsoft.com/office/drawing/2014/main" id="{D6F373CF-38F2-4B35-9C0F-9E4048D58B3D}"/>
              </a:ext>
            </a:extLst>
          </p:cNvPr>
          <p:cNvSpPr>
            <a:spLocks noGrp="1"/>
          </p:cNvSpPr>
          <p:nvPr>
            <p:ph type="ftr" sz="quarter" idx="11"/>
          </p:nvPr>
        </p:nvSpPr>
        <p:spPr/>
        <p:txBody>
          <a:bodyPr/>
          <a:lstStyle>
            <a:lvl1pPr>
              <a:defRPr/>
            </a:lvl1pPr>
          </a:lstStyle>
          <a:p>
            <a:pPr>
              <a:defRPr/>
            </a:pPr>
            <a:endParaRPr lang="zh-CN" altLang="en-US"/>
          </a:p>
        </p:txBody>
      </p:sp>
      <p:sp>
        <p:nvSpPr>
          <p:cNvPr id="4" name="灯片编号占位符 5">
            <a:extLst>
              <a:ext uri="{FF2B5EF4-FFF2-40B4-BE49-F238E27FC236}">
                <a16:creationId xmlns:a16="http://schemas.microsoft.com/office/drawing/2014/main" id="{E986A09C-1659-47CE-9E0B-08F9554F9B2C}"/>
              </a:ext>
            </a:extLst>
          </p:cNvPr>
          <p:cNvSpPr>
            <a:spLocks noGrp="1"/>
          </p:cNvSpPr>
          <p:nvPr>
            <p:ph type="sldNum" sz="quarter" idx="12"/>
          </p:nvPr>
        </p:nvSpPr>
        <p:spPr/>
        <p:txBody>
          <a:bodyPr/>
          <a:lstStyle>
            <a:lvl1pPr>
              <a:defRPr/>
            </a:lvl1pPr>
          </a:lstStyle>
          <a:p>
            <a:fld id="{C3784E6B-3DC8-4436-AAC9-568D38DA1A55}" type="slidenum">
              <a:rPr lang="zh-CN" altLang="en-US"/>
              <a:pPr/>
              <a:t>‹#›</a:t>
            </a:fld>
            <a:endParaRPr lang="zh-CN" altLang="en-US"/>
          </a:p>
        </p:txBody>
      </p:sp>
    </p:spTree>
    <p:extLst>
      <p:ext uri="{BB962C8B-B14F-4D97-AF65-F5344CB8AC3E}">
        <p14:creationId xmlns:p14="http://schemas.microsoft.com/office/powerpoint/2010/main" val="17572265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3">
            <a:extLst>
              <a:ext uri="{FF2B5EF4-FFF2-40B4-BE49-F238E27FC236}">
                <a16:creationId xmlns:a16="http://schemas.microsoft.com/office/drawing/2014/main" id="{52439CBA-325E-41E5-9C36-7F403BEF2778}"/>
              </a:ext>
            </a:extLst>
          </p:cNvPr>
          <p:cNvSpPr>
            <a:spLocks noGrp="1"/>
          </p:cNvSpPr>
          <p:nvPr>
            <p:ph type="dt" sz="half" idx="10"/>
          </p:nvPr>
        </p:nvSpPr>
        <p:spPr/>
        <p:txBody>
          <a:bodyPr/>
          <a:lstStyle>
            <a:lvl1pPr>
              <a:defRPr/>
            </a:lvl1pPr>
          </a:lstStyle>
          <a:p>
            <a:pPr>
              <a:defRPr/>
            </a:pPr>
            <a:fld id="{3214DC61-735F-4D92-B009-3FAE34FAD497}" type="datetimeFigureOut">
              <a:rPr lang="zh-CN" altLang="en-US"/>
              <a:pPr>
                <a:defRPr/>
              </a:pPr>
              <a:t>2024/7/30</a:t>
            </a:fld>
            <a:endParaRPr lang="zh-CN" altLang="en-US"/>
          </a:p>
        </p:txBody>
      </p:sp>
      <p:sp>
        <p:nvSpPr>
          <p:cNvPr id="6" name="页脚占位符 4">
            <a:extLst>
              <a:ext uri="{FF2B5EF4-FFF2-40B4-BE49-F238E27FC236}">
                <a16:creationId xmlns:a16="http://schemas.microsoft.com/office/drawing/2014/main" id="{D6F373CF-38F2-4B35-9C0F-9E4048D58B3D}"/>
              </a:ext>
            </a:extLst>
          </p:cNvPr>
          <p:cNvSpPr>
            <a:spLocks noGrp="1"/>
          </p:cNvSpPr>
          <p:nvPr>
            <p:ph type="ftr" sz="quarter" idx="11"/>
          </p:nvPr>
        </p:nvSpPr>
        <p:spPr/>
        <p:txBody>
          <a:bodyPr/>
          <a:lstStyle>
            <a:lvl1pPr>
              <a:defRPr/>
            </a:lvl1pPr>
          </a:lstStyle>
          <a:p>
            <a:pPr>
              <a:defRPr/>
            </a:pPr>
            <a:endParaRPr lang="zh-CN" altLang="en-US"/>
          </a:p>
        </p:txBody>
      </p:sp>
      <p:sp>
        <p:nvSpPr>
          <p:cNvPr id="7" name="灯片编号占位符 5">
            <a:extLst>
              <a:ext uri="{FF2B5EF4-FFF2-40B4-BE49-F238E27FC236}">
                <a16:creationId xmlns:a16="http://schemas.microsoft.com/office/drawing/2014/main" id="{E986A09C-1659-47CE-9E0B-08F9554F9B2C}"/>
              </a:ext>
            </a:extLst>
          </p:cNvPr>
          <p:cNvSpPr>
            <a:spLocks noGrp="1"/>
          </p:cNvSpPr>
          <p:nvPr>
            <p:ph type="sldNum" sz="quarter" idx="12"/>
          </p:nvPr>
        </p:nvSpPr>
        <p:spPr/>
        <p:txBody>
          <a:bodyPr/>
          <a:lstStyle>
            <a:lvl1pPr>
              <a:defRPr/>
            </a:lvl1pPr>
          </a:lstStyle>
          <a:p>
            <a:fld id="{1E307146-02E8-4C4A-9CA1-99F6E1E4E7F4}" type="slidenum">
              <a:rPr lang="zh-CN" altLang="en-US"/>
              <a:pPr/>
              <a:t>‹#›</a:t>
            </a:fld>
            <a:endParaRPr lang="zh-CN" altLang="en-US"/>
          </a:p>
        </p:txBody>
      </p:sp>
    </p:spTree>
    <p:extLst>
      <p:ext uri="{BB962C8B-B14F-4D97-AF65-F5344CB8AC3E}">
        <p14:creationId xmlns:p14="http://schemas.microsoft.com/office/powerpoint/2010/main" val="25924292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3">
            <a:extLst>
              <a:ext uri="{FF2B5EF4-FFF2-40B4-BE49-F238E27FC236}">
                <a16:creationId xmlns:a16="http://schemas.microsoft.com/office/drawing/2014/main" id="{52439CBA-325E-41E5-9C36-7F403BEF2778}"/>
              </a:ext>
            </a:extLst>
          </p:cNvPr>
          <p:cNvSpPr>
            <a:spLocks noGrp="1"/>
          </p:cNvSpPr>
          <p:nvPr>
            <p:ph type="dt" sz="half" idx="10"/>
          </p:nvPr>
        </p:nvSpPr>
        <p:spPr/>
        <p:txBody>
          <a:bodyPr/>
          <a:lstStyle>
            <a:lvl1pPr>
              <a:defRPr/>
            </a:lvl1pPr>
          </a:lstStyle>
          <a:p>
            <a:pPr>
              <a:defRPr/>
            </a:pPr>
            <a:fld id="{FA9A9EF7-4FBC-4419-89C0-A17FA82B18F9}" type="datetimeFigureOut">
              <a:rPr lang="zh-CN" altLang="en-US"/>
              <a:pPr>
                <a:defRPr/>
              </a:pPr>
              <a:t>2024/7/30</a:t>
            </a:fld>
            <a:endParaRPr lang="zh-CN" altLang="en-US"/>
          </a:p>
        </p:txBody>
      </p:sp>
      <p:sp>
        <p:nvSpPr>
          <p:cNvPr id="6" name="页脚占位符 4">
            <a:extLst>
              <a:ext uri="{FF2B5EF4-FFF2-40B4-BE49-F238E27FC236}">
                <a16:creationId xmlns:a16="http://schemas.microsoft.com/office/drawing/2014/main" id="{D6F373CF-38F2-4B35-9C0F-9E4048D58B3D}"/>
              </a:ext>
            </a:extLst>
          </p:cNvPr>
          <p:cNvSpPr>
            <a:spLocks noGrp="1"/>
          </p:cNvSpPr>
          <p:nvPr>
            <p:ph type="ftr" sz="quarter" idx="11"/>
          </p:nvPr>
        </p:nvSpPr>
        <p:spPr/>
        <p:txBody>
          <a:bodyPr/>
          <a:lstStyle>
            <a:lvl1pPr>
              <a:defRPr/>
            </a:lvl1pPr>
          </a:lstStyle>
          <a:p>
            <a:pPr>
              <a:defRPr/>
            </a:pPr>
            <a:endParaRPr lang="zh-CN" altLang="en-US"/>
          </a:p>
        </p:txBody>
      </p:sp>
      <p:sp>
        <p:nvSpPr>
          <p:cNvPr id="7" name="灯片编号占位符 5">
            <a:extLst>
              <a:ext uri="{FF2B5EF4-FFF2-40B4-BE49-F238E27FC236}">
                <a16:creationId xmlns:a16="http://schemas.microsoft.com/office/drawing/2014/main" id="{E986A09C-1659-47CE-9E0B-08F9554F9B2C}"/>
              </a:ext>
            </a:extLst>
          </p:cNvPr>
          <p:cNvSpPr>
            <a:spLocks noGrp="1"/>
          </p:cNvSpPr>
          <p:nvPr>
            <p:ph type="sldNum" sz="quarter" idx="12"/>
          </p:nvPr>
        </p:nvSpPr>
        <p:spPr/>
        <p:txBody>
          <a:bodyPr/>
          <a:lstStyle>
            <a:lvl1pPr>
              <a:defRPr/>
            </a:lvl1pPr>
          </a:lstStyle>
          <a:p>
            <a:fld id="{2F2B7B90-D91F-420C-A94F-73E42B25FF62}" type="slidenum">
              <a:rPr lang="zh-CN" altLang="en-US"/>
              <a:pPr/>
              <a:t>‹#›</a:t>
            </a:fld>
            <a:endParaRPr lang="zh-CN" altLang="en-US"/>
          </a:p>
        </p:txBody>
      </p:sp>
    </p:spTree>
    <p:extLst>
      <p:ext uri="{BB962C8B-B14F-4D97-AF65-F5344CB8AC3E}">
        <p14:creationId xmlns:p14="http://schemas.microsoft.com/office/powerpoint/2010/main" val="16269835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标题占位符 1"/>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a:t>单击此处编辑母版标题样式</a:t>
            </a:r>
          </a:p>
        </p:txBody>
      </p:sp>
      <p:sp>
        <p:nvSpPr>
          <p:cNvPr id="1027" name="文本占位符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52439CBA-325E-41E5-9C36-7F403BEF277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ea typeface="+mn-ea"/>
              </a:defRPr>
            </a:lvl1pPr>
          </a:lstStyle>
          <a:p>
            <a:pPr>
              <a:defRPr/>
            </a:pPr>
            <a:fld id="{36805EF7-A261-4990-BB5E-8B82D942FC4B}" type="datetimeFigureOut">
              <a:rPr lang="zh-CN" altLang="en-US"/>
              <a:pPr>
                <a:defRPr/>
              </a:pPr>
              <a:t>2024/7/30</a:t>
            </a:fld>
            <a:endParaRPr lang="zh-CN" altLang="en-US"/>
          </a:p>
        </p:txBody>
      </p:sp>
      <p:sp>
        <p:nvSpPr>
          <p:cNvPr id="5" name="页脚占位符 4">
            <a:extLst>
              <a:ext uri="{FF2B5EF4-FFF2-40B4-BE49-F238E27FC236}">
                <a16:creationId xmlns:a16="http://schemas.microsoft.com/office/drawing/2014/main" id="{D6F373CF-38F2-4B35-9C0F-9E4048D58B3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defRPr>
            </a:lvl1pPr>
          </a:lstStyle>
          <a:p>
            <a:pPr>
              <a:defRPr/>
            </a:pPr>
            <a:endParaRPr lang="zh-CN" altLang="en-US"/>
          </a:p>
        </p:txBody>
      </p:sp>
      <p:sp>
        <p:nvSpPr>
          <p:cNvPr id="6" name="灯片编号占位符 5">
            <a:extLst>
              <a:ext uri="{FF2B5EF4-FFF2-40B4-BE49-F238E27FC236}">
                <a16:creationId xmlns:a16="http://schemas.microsoft.com/office/drawing/2014/main" id="{E986A09C-1659-47CE-9E0B-08F9554F9B2C}"/>
              </a:ext>
            </a:extLst>
          </p:cNvPr>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ea typeface="等线" pitchFamily="2" charset="-122"/>
              </a:defRPr>
            </a:lvl1pPr>
          </a:lstStyle>
          <a:p>
            <a:fld id="{6ED7D2F9-CA73-4F00-8793-010CBF944811}" type="slidenum">
              <a:rPr lang="zh-CN" altLang="en-US"/>
              <a:pPr/>
              <a:t>‹#›</a:t>
            </a:fld>
            <a:endParaRPr lang="zh-CN" altLang="en-US"/>
          </a:p>
        </p:txBody>
      </p:sp>
    </p:spTree>
  </p:cSld>
  <p:clrMap bg1="lt1" tx1="dk1" bg2="lt2" tx2="dk2" accent1="accent1" accent2="accent2" accent3="accent3" accent4="accent4" accent5="accent5" accent6="accent6" hlink="hlink" folHlink="folHlink"/>
  <p:sldLayoutIdLst>
    <p:sldLayoutId id="2147484188" r:id="rId1"/>
    <p:sldLayoutId id="2147484189" r:id="rId2"/>
    <p:sldLayoutId id="2147484190" r:id="rId3"/>
    <p:sldLayoutId id="2147484191" r:id="rId4"/>
    <p:sldLayoutId id="2147484192" r:id="rId5"/>
    <p:sldLayoutId id="2147484193" r:id="rId6"/>
    <p:sldLayoutId id="2147484194" r:id="rId7"/>
    <p:sldLayoutId id="2147484195" r:id="rId8"/>
    <p:sldLayoutId id="2147484196" r:id="rId9"/>
    <p:sldLayoutId id="2147484197" r:id="rId10"/>
    <p:sldLayoutId id="2147484198" r:id="rId11"/>
    <p:sldLayoutId id="2147484204" r:id="rId12"/>
    <p:sldLayoutId id="2147484207" r:id="rId13"/>
    <p:sldLayoutId id="2147484210" r:id="rId14"/>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等线 Light" panose="02010600030101010101" pitchFamily="2" charset="-122"/>
          <a:ea typeface="等线 Light"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等线 Light" panose="02010600030101010101" pitchFamily="2" charset="-122"/>
          <a:ea typeface="等线 Light"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等线 Light" panose="02010600030101010101" pitchFamily="2" charset="-122"/>
          <a:ea typeface="等线 Light"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等线 Light" panose="02010600030101010101" pitchFamily="2" charset="-122"/>
          <a:ea typeface="等线 Light" panose="02010600030101010101" pitchFamily="2" charset="-122"/>
        </a:defRPr>
      </a:lvl5pPr>
      <a:lvl6pPr marL="457200" algn="l" rtl="0" fontAlgn="base">
        <a:lnSpc>
          <a:spcPct val="90000"/>
        </a:lnSpc>
        <a:spcBef>
          <a:spcPct val="0"/>
        </a:spcBef>
        <a:spcAft>
          <a:spcPct val="0"/>
        </a:spcAft>
        <a:defRPr sz="4400">
          <a:solidFill>
            <a:schemeClr val="tx1"/>
          </a:solidFill>
          <a:latin typeface="等线 Light" panose="02010600030101010101" pitchFamily="2" charset="-122"/>
          <a:ea typeface="等线 Light" panose="02010600030101010101" pitchFamily="2" charset="-122"/>
        </a:defRPr>
      </a:lvl6pPr>
      <a:lvl7pPr marL="914400" algn="l" rtl="0" fontAlgn="base">
        <a:lnSpc>
          <a:spcPct val="90000"/>
        </a:lnSpc>
        <a:spcBef>
          <a:spcPct val="0"/>
        </a:spcBef>
        <a:spcAft>
          <a:spcPct val="0"/>
        </a:spcAft>
        <a:defRPr sz="4400">
          <a:solidFill>
            <a:schemeClr val="tx1"/>
          </a:solidFill>
          <a:latin typeface="等线 Light" panose="02010600030101010101" pitchFamily="2" charset="-122"/>
          <a:ea typeface="等线 Light" panose="02010600030101010101" pitchFamily="2" charset="-122"/>
        </a:defRPr>
      </a:lvl7pPr>
      <a:lvl8pPr marL="1371600" algn="l" rtl="0" fontAlgn="base">
        <a:lnSpc>
          <a:spcPct val="90000"/>
        </a:lnSpc>
        <a:spcBef>
          <a:spcPct val="0"/>
        </a:spcBef>
        <a:spcAft>
          <a:spcPct val="0"/>
        </a:spcAft>
        <a:defRPr sz="4400">
          <a:solidFill>
            <a:schemeClr val="tx1"/>
          </a:solidFill>
          <a:latin typeface="等线 Light" panose="02010600030101010101" pitchFamily="2" charset="-122"/>
          <a:ea typeface="等线 Light" panose="02010600030101010101" pitchFamily="2" charset="-122"/>
        </a:defRPr>
      </a:lvl8pPr>
      <a:lvl9pPr marL="1828800" algn="l" rtl="0" fontAlgn="base">
        <a:lnSpc>
          <a:spcPct val="90000"/>
        </a:lnSpc>
        <a:spcBef>
          <a:spcPct val="0"/>
        </a:spcBef>
        <a:spcAft>
          <a:spcPct val="0"/>
        </a:spcAft>
        <a:defRPr sz="4400">
          <a:solidFill>
            <a:schemeClr val="tx1"/>
          </a:solidFill>
          <a:latin typeface="等线 Light" panose="02010600030101010101" pitchFamily="2" charset="-122"/>
          <a:ea typeface="等线 Light" panose="02010600030101010101" pitchFamily="2" charset="-122"/>
        </a:defRPr>
      </a:lvl9pPr>
    </p:titleStyle>
    <p:body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slideLayout" Target="../slideLayouts/slideLayout13.xml"/><Relationship Id="rId4" Type="http://schemas.openxmlformats.org/officeDocument/2006/relationships/image" Target="../media/image15.emf"/></Relationships>
</file>

<file path=ppt/slides/_rels/slide11.xml.rels><?xml version="1.0" encoding="UTF-8" standalone="yes"?>
<Relationships xmlns="http://schemas.openxmlformats.org/package/2006/relationships"><Relationship Id="rId8" Type="http://schemas.openxmlformats.org/officeDocument/2006/relationships/image" Target="../media/image17.svg"/><Relationship Id="rId13" Type="http://schemas.openxmlformats.org/officeDocument/2006/relationships/image" Target="../media/image22.png"/><Relationship Id="rId3" Type="http://schemas.openxmlformats.org/officeDocument/2006/relationships/diagramLayout" Target="../diagrams/layout5.xml"/><Relationship Id="rId7" Type="http://schemas.openxmlformats.org/officeDocument/2006/relationships/image" Target="../media/image16.png"/><Relationship Id="rId12" Type="http://schemas.openxmlformats.org/officeDocument/2006/relationships/image" Target="../media/image21.svg"/><Relationship Id="rId2" Type="http://schemas.openxmlformats.org/officeDocument/2006/relationships/diagramData" Target="../diagrams/data5.xml"/><Relationship Id="rId1" Type="http://schemas.openxmlformats.org/officeDocument/2006/relationships/slideLayout" Target="../slideLayouts/slideLayout13.xml"/><Relationship Id="rId6" Type="http://schemas.microsoft.com/office/2007/relationships/diagramDrawing" Target="../diagrams/drawing5.xml"/><Relationship Id="rId11" Type="http://schemas.openxmlformats.org/officeDocument/2006/relationships/image" Target="../media/image20.png"/><Relationship Id="rId5" Type="http://schemas.openxmlformats.org/officeDocument/2006/relationships/diagramColors" Target="../diagrams/colors5.xml"/><Relationship Id="rId10" Type="http://schemas.openxmlformats.org/officeDocument/2006/relationships/image" Target="../media/image19.svg"/><Relationship Id="rId4" Type="http://schemas.openxmlformats.org/officeDocument/2006/relationships/diagramQuickStyle" Target="../diagrams/quickStyle5.xml"/><Relationship Id="rId9" Type="http://schemas.openxmlformats.org/officeDocument/2006/relationships/image" Target="../media/image18.png"/><Relationship Id="rId14" Type="http://schemas.openxmlformats.org/officeDocument/2006/relationships/image" Target="../media/image23.sv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diagramLayout" Target="../diagrams/layout6.xml"/><Relationship Id="rId7" Type="http://schemas.openxmlformats.org/officeDocument/2006/relationships/image" Target="../media/image24.png"/><Relationship Id="rId2" Type="http://schemas.openxmlformats.org/officeDocument/2006/relationships/diagramData" Target="../diagrams/data6.xml"/><Relationship Id="rId1" Type="http://schemas.openxmlformats.org/officeDocument/2006/relationships/slideLayout" Target="../slideLayouts/slideLayout13.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7.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8" Type="http://schemas.openxmlformats.org/officeDocument/2006/relationships/image" Target="../media/image30.emf"/><Relationship Id="rId3" Type="http://schemas.openxmlformats.org/officeDocument/2006/relationships/diagramLayout" Target="../diagrams/layout7.xml"/><Relationship Id="rId7" Type="http://schemas.openxmlformats.org/officeDocument/2006/relationships/image" Target="../media/image29.emf"/><Relationship Id="rId2" Type="http://schemas.openxmlformats.org/officeDocument/2006/relationships/diagramData" Target="../diagrams/data7.xml"/><Relationship Id="rId1" Type="http://schemas.openxmlformats.org/officeDocument/2006/relationships/slideLayout" Target="../slideLayouts/slideLayout13.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7.emf"/><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8.emf"/><Relationship Id="rId2" Type="http://schemas.openxmlformats.org/officeDocument/2006/relationships/diagramData" Target="../diagrams/data2.xml"/><Relationship Id="rId1" Type="http://schemas.openxmlformats.org/officeDocument/2006/relationships/slideLayout" Target="../slideLayouts/slideLayout1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11.emf"/><Relationship Id="rId2" Type="http://schemas.openxmlformats.org/officeDocument/2006/relationships/diagramData" Target="../diagrams/data3.xml"/><Relationship Id="rId1" Type="http://schemas.openxmlformats.org/officeDocument/2006/relationships/slideLayout" Target="../slideLayouts/slideLayout1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12.emf"/><Relationship Id="rId2" Type="http://schemas.openxmlformats.org/officeDocument/2006/relationships/diagramData" Target="../diagrams/data4.xml"/><Relationship Id="rId1" Type="http://schemas.openxmlformats.org/officeDocument/2006/relationships/slideLayout" Target="../slideLayouts/slideLayout1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1172454" y="2745709"/>
            <a:ext cx="9945125" cy="683291"/>
          </a:xfrm>
        </p:spPr>
        <p:txBody>
          <a:bodyPr/>
          <a:lstStyle/>
          <a:p>
            <a:r>
              <a:rPr lang="en-US" altLang="zh-CN" sz="3600" dirty="0"/>
              <a:t>Patent Litigation in China and Best Practices</a:t>
            </a:r>
          </a:p>
        </p:txBody>
      </p:sp>
      <p:sp>
        <p:nvSpPr>
          <p:cNvPr id="3" name="内容占位符 2"/>
          <p:cNvSpPr>
            <a:spLocks noGrp="1"/>
          </p:cNvSpPr>
          <p:nvPr>
            <p:ph sz="quarter" idx="11"/>
          </p:nvPr>
        </p:nvSpPr>
        <p:spPr>
          <a:xfrm>
            <a:off x="1172454" y="3734212"/>
            <a:ext cx="8184906" cy="399600"/>
          </a:xfrm>
        </p:spPr>
        <p:txBody>
          <a:bodyPr/>
          <a:lstStyle/>
          <a:p>
            <a:r>
              <a:rPr lang="nn-NO" altLang="zh-CN" sz="1800" dirty="0"/>
              <a:t>Dr. Fang QI </a:t>
            </a:r>
            <a:r>
              <a:rPr lang="en-US" altLang="zh-CN" sz="1800" dirty="0"/>
              <a:t>| </a:t>
            </a:r>
            <a:r>
              <a:rPr lang="nn-NO" altLang="zh-CN" sz="1800" dirty="0"/>
              <a:t>Fangda Partners </a:t>
            </a:r>
            <a:r>
              <a:rPr lang="en-US" altLang="zh-CN" sz="1800" dirty="0"/>
              <a:t>| </a:t>
            </a:r>
            <a:r>
              <a:rPr lang="nn-NO" altLang="zh-CN" sz="1800" dirty="0"/>
              <a:t>fang.qi@fangdalaw.com</a:t>
            </a:r>
          </a:p>
          <a:p>
            <a:endParaRPr lang="zh-CN" altLang="en-US" dirty="0"/>
          </a:p>
        </p:txBody>
      </p:sp>
    </p:spTree>
    <p:extLst>
      <p:ext uri="{BB962C8B-B14F-4D97-AF65-F5344CB8AC3E}">
        <p14:creationId xmlns:p14="http://schemas.microsoft.com/office/powerpoint/2010/main" val="19600640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r>
              <a:rPr lang="en-US" altLang="zh-CN" dirty="0">
                <a:solidFill>
                  <a:srgbClr val="26276A"/>
                </a:solidFill>
                <a:ea typeface="宋体" panose="02010600030101010101" pitchFamily="2" charset="-122"/>
              </a:rPr>
              <a:t>Evidence Hearing</a:t>
            </a:r>
            <a:endParaRPr lang="zh-CN" altLang="en-US" dirty="0">
              <a:solidFill>
                <a:srgbClr val="26276A"/>
              </a:solidFill>
            </a:endParaRPr>
          </a:p>
        </p:txBody>
      </p:sp>
      <p:sp>
        <p:nvSpPr>
          <p:cNvPr id="10" name="矩形 1">
            <a:extLst>
              <a:ext uri="{FF2B5EF4-FFF2-40B4-BE49-F238E27FC236}">
                <a16:creationId xmlns:a16="http://schemas.microsoft.com/office/drawing/2014/main" id="{9779A4B1-B297-4F63-9B74-E9A438D8E994}"/>
              </a:ext>
            </a:extLst>
          </p:cNvPr>
          <p:cNvSpPr>
            <a:spLocks noChangeArrowheads="1"/>
          </p:cNvSpPr>
          <p:nvPr/>
        </p:nvSpPr>
        <p:spPr bwMode="auto">
          <a:xfrm>
            <a:off x="1118095" y="3019896"/>
            <a:ext cx="1052881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lnSpc>
                <a:spcPct val="90000"/>
              </a:lnSpc>
              <a:spcBef>
                <a:spcPts val="1000"/>
              </a:spcBef>
              <a:buFont typeface="Arial" charset="0"/>
              <a:buChar char="•"/>
              <a:defRPr sz="2800">
                <a:solidFill>
                  <a:schemeClr val="tx1"/>
                </a:solidFill>
                <a:latin typeface="等线" pitchFamily="2" charset="-122"/>
                <a:ea typeface="等线" pitchFamily="2" charset="-122"/>
              </a:defRPr>
            </a:lvl1pPr>
            <a:lvl2pPr marL="742950" indent="-285750">
              <a:lnSpc>
                <a:spcPct val="90000"/>
              </a:lnSpc>
              <a:spcBef>
                <a:spcPts val="500"/>
              </a:spcBef>
              <a:buFont typeface="Arial" charset="0"/>
              <a:buChar char="•"/>
              <a:defRPr sz="2400">
                <a:solidFill>
                  <a:schemeClr val="tx1"/>
                </a:solidFill>
                <a:latin typeface="等线" pitchFamily="2" charset="-122"/>
                <a:ea typeface="等线" pitchFamily="2" charset="-122"/>
              </a:defRPr>
            </a:lvl2pPr>
            <a:lvl3pPr marL="1143000" indent="-228600">
              <a:lnSpc>
                <a:spcPct val="90000"/>
              </a:lnSpc>
              <a:spcBef>
                <a:spcPts val="500"/>
              </a:spcBef>
              <a:buFont typeface="Arial" charset="0"/>
              <a:buChar char="•"/>
              <a:defRPr sz="2000">
                <a:solidFill>
                  <a:schemeClr val="tx1"/>
                </a:solidFill>
                <a:latin typeface="等线" pitchFamily="2" charset="-122"/>
                <a:ea typeface="等线" pitchFamily="2" charset="-122"/>
              </a:defRPr>
            </a:lvl3pPr>
            <a:lvl4pPr marL="1600200" indent="-228600">
              <a:lnSpc>
                <a:spcPct val="90000"/>
              </a:lnSpc>
              <a:spcBef>
                <a:spcPts val="500"/>
              </a:spcBef>
              <a:buFont typeface="Arial" charset="0"/>
              <a:buChar char="•"/>
              <a:defRPr>
                <a:solidFill>
                  <a:schemeClr val="tx1"/>
                </a:solidFill>
                <a:latin typeface="等线" pitchFamily="2" charset="-122"/>
                <a:ea typeface="等线" pitchFamily="2" charset="-122"/>
              </a:defRPr>
            </a:lvl4pPr>
            <a:lvl5pPr marL="2057400" indent="-228600">
              <a:lnSpc>
                <a:spcPct val="90000"/>
              </a:lnSpc>
              <a:spcBef>
                <a:spcPts val="500"/>
              </a:spcBef>
              <a:buFont typeface="Arial" charset="0"/>
              <a:buChar char="•"/>
              <a:defRPr>
                <a:solidFill>
                  <a:schemeClr val="tx1"/>
                </a:solidFill>
                <a:latin typeface="等线" pitchFamily="2" charset="-122"/>
                <a:ea typeface="等线" pitchFamily="2" charset="-122"/>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等线" pitchFamily="2" charset="-122"/>
                <a:ea typeface="等线" pitchFamily="2" charset="-122"/>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等线" pitchFamily="2" charset="-122"/>
                <a:ea typeface="等线" pitchFamily="2" charset="-122"/>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等线" pitchFamily="2" charset="-122"/>
                <a:ea typeface="等线" pitchFamily="2" charset="-122"/>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等线" pitchFamily="2" charset="-122"/>
                <a:ea typeface="等线" pitchFamily="2" charset="-122"/>
              </a:defRPr>
            </a:lvl9pPr>
          </a:lstStyle>
          <a:p>
            <a:pPr marL="0" indent="0" algn="just" eaLnBrk="1" hangingPunct="1">
              <a:lnSpc>
                <a:spcPct val="100000"/>
              </a:lnSpc>
              <a:spcBef>
                <a:spcPct val="0"/>
              </a:spcBef>
              <a:spcAft>
                <a:spcPts val="1200"/>
              </a:spcAft>
              <a:buNone/>
            </a:pPr>
            <a:r>
              <a:rPr lang="en-US" altLang="zh-CN" sz="1600" dirty="0">
                <a:solidFill>
                  <a:srgbClr val="44546A"/>
                </a:solidFill>
                <a:latin typeface="Arial" charset="0"/>
                <a:ea typeface="宋体" pitchFamily="2" charset="-122"/>
                <a:cs typeface="Arial" charset="0"/>
              </a:rPr>
              <a:t>After the completion of evidence submission by both parties, court usually holds separate evidence hearing and trial.  While it is not common in patent cases, court can also combine evidence hearing and trial into one hearing. </a:t>
            </a:r>
          </a:p>
        </p:txBody>
      </p:sp>
      <p:grpSp>
        <p:nvGrpSpPr>
          <p:cNvPr id="11" name="组合 10">
            <a:extLst>
              <a:ext uri="{FF2B5EF4-FFF2-40B4-BE49-F238E27FC236}">
                <a16:creationId xmlns:a16="http://schemas.microsoft.com/office/drawing/2014/main" id="{F343DA5D-D3F4-42FF-9DE1-719F6B08F718}"/>
              </a:ext>
            </a:extLst>
          </p:cNvPr>
          <p:cNvGrpSpPr/>
          <p:nvPr/>
        </p:nvGrpSpPr>
        <p:grpSpPr>
          <a:xfrm>
            <a:off x="834631" y="1302573"/>
            <a:ext cx="10103431" cy="1069507"/>
            <a:chOff x="785792" y="223768"/>
            <a:chExt cx="1384313" cy="1384312"/>
          </a:xfrm>
        </p:grpSpPr>
        <p:sp>
          <p:nvSpPr>
            <p:cNvPr id="12" name="圆角矩形 9">
              <a:extLst>
                <a:ext uri="{FF2B5EF4-FFF2-40B4-BE49-F238E27FC236}">
                  <a16:creationId xmlns:a16="http://schemas.microsoft.com/office/drawing/2014/main" id="{0F0A4CB6-E84E-4318-B822-4EE094A7844B}"/>
                </a:ext>
              </a:extLst>
            </p:cNvPr>
            <p:cNvSpPr/>
            <p:nvPr/>
          </p:nvSpPr>
          <p:spPr>
            <a:xfrm>
              <a:off x="785792" y="223768"/>
              <a:ext cx="1384313" cy="1384312"/>
            </a:xfrm>
            <a:prstGeom prst="roundRect">
              <a:avLst/>
            </a:prstGeom>
            <a:solidFill>
              <a:srgbClr val="002060"/>
            </a:solidFill>
            <a:ln>
              <a:noFill/>
            </a:ln>
            <a:effectLst>
              <a:outerShdw blurRad="50800" dist="38100" dir="2700000" algn="tl" rotWithShape="0">
                <a:prstClr val="black">
                  <a:alpha val="40000"/>
                </a:prstClr>
              </a:outerShdw>
            </a:effectLst>
          </p:spPr>
          <p:style>
            <a:lnRef idx="2">
              <a:schemeClr val="lt2">
                <a:hueOff val="0"/>
                <a:satOff val="0"/>
                <a:lumOff val="0"/>
                <a:alphaOff val="0"/>
              </a:schemeClr>
            </a:lnRef>
            <a:fillRef idx="1">
              <a:scrgbClr r="0" g="0" b="0"/>
            </a:fillRef>
            <a:effectRef idx="0">
              <a:schemeClr val="dk2">
                <a:hueOff val="0"/>
                <a:satOff val="0"/>
                <a:lumOff val="0"/>
                <a:alphaOff val="0"/>
              </a:schemeClr>
            </a:effectRef>
            <a:fontRef idx="minor">
              <a:schemeClr val="lt1"/>
            </a:fontRef>
          </p:style>
          <p:txBody>
            <a:bodyPr/>
            <a:lstStyle/>
            <a:p>
              <a:endParaRPr lang="zh-CN" altLang="en-US"/>
            </a:p>
          </p:txBody>
        </p:sp>
        <p:sp>
          <p:nvSpPr>
            <p:cNvPr id="13" name="圆角矩形 4">
              <a:extLst>
                <a:ext uri="{FF2B5EF4-FFF2-40B4-BE49-F238E27FC236}">
                  <a16:creationId xmlns:a16="http://schemas.microsoft.com/office/drawing/2014/main" id="{AB1077CA-4597-4C50-85C0-D0BBC9CD8E76}"/>
                </a:ext>
              </a:extLst>
            </p:cNvPr>
            <p:cNvSpPr/>
            <p:nvPr/>
          </p:nvSpPr>
          <p:spPr>
            <a:xfrm>
              <a:off x="790007" y="259770"/>
              <a:ext cx="1306590" cy="124915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altLang="zh-CN" sz="2000" b="1" i="1" dirty="0">
                  <a:solidFill>
                    <a:schemeClr val="bg1"/>
                  </a:solidFill>
                  <a:latin typeface="Arial" panose="020B0604020202020204" pitchFamily="34" charset="0"/>
                  <a:cs typeface="Arial" panose="020B0604020202020204" pitchFamily="34" charset="0"/>
                </a:rPr>
                <a:t>E</a:t>
              </a:r>
              <a:r>
                <a:rPr lang="en-US" altLang="zh-CN" sz="2000" b="1" i="1" kern="1200" dirty="0">
                  <a:solidFill>
                    <a:schemeClr val="bg1"/>
                  </a:solidFill>
                  <a:latin typeface="Arial" panose="020B0604020202020204" pitchFamily="34" charset="0"/>
                  <a:cs typeface="Arial" panose="020B0604020202020204" pitchFamily="34" charset="0"/>
                </a:rPr>
                <a:t>vidence </a:t>
              </a:r>
              <a:r>
                <a:rPr lang="en-US" altLang="zh-CN" sz="2000" b="1" i="1" dirty="0">
                  <a:solidFill>
                    <a:schemeClr val="bg1"/>
                  </a:solidFill>
                  <a:latin typeface="Arial" panose="020B0604020202020204" pitchFamily="34" charset="0"/>
                  <a:cs typeface="Arial" panose="020B0604020202020204" pitchFamily="34" charset="0"/>
                </a:rPr>
                <a:t>h</a:t>
              </a:r>
              <a:r>
                <a:rPr lang="en-US" altLang="zh-CN" sz="2000" b="1" i="1" kern="1200" dirty="0">
                  <a:solidFill>
                    <a:schemeClr val="bg1"/>
                  </a:solidFill>
                  <a:latin typeface="Arial" panose="020B0604020202020204" pitchFamily="34" charset="0"/>
                  <a:cs typeface="Arial" panose="020B0604020202020204" pitchFamily="34" charset="0"/>
                </a:rPr>
                <a:t>earing is intended for parties to </a:t>
              </a:r>
              <a:r>
                <a:rPr lang="en-US" altLang="zh-CN" sz="2000" b="1" i="1" dirty="0">
                  <a:solidFill>
                    <a:schemeClr val="bg1"/>
                  </a:solidFill>
                  <a:latin typeface="Arial" panose="020B0604020202020204" pitchFamily="34" charset="0"/>
                  <a:cs typeface="Arial" panose="020B0604020202020204" pitchFamily="34" charset="0"/>
                </a:rPr>
                <a:t>present and examine evidence </a:t>
              </a:r>
              <a:r>
                <a:rPr lang="en-US" altLang="zh-CN" sz="2000" b="1" i="1" kern="1200" dirty="0">
                  <a:solidFill>
                    <a:schemeClr val="bg1"/>
                  </a:solidFill>
                  <a:latin typeface="Arial" panose="020B0604020202020204" pitchFamily="34" charset="0"/>
                  <a:cs typeface="Arial" panose="020B0604020202020204" pitchFamily="34" charset="0"/>
                </a:rPr>
                <a:t>before the trial.</a:t>
              </a:r>
              <a:endParaRPr lang="zh-CN" altLang="en-US" sz="2000" b="1" i="1" kern="1200" dirty="0">
                <a:solidFill>
                  <a:schemeClr val="bg1"/>
                </a:solidFill>
                <a:latin typeface="Arial" panose="020B0604020202020204" pitchFamily="34" charset="0"/>
                <a:cs typeface="Arial" panose="020B0604020202020204" pitchFamily="34" charset="0"/>
              </a:endParaRPr>
            </a:p>
          </p:txBody>
        </p:sp>
      </p:grpSp>
      <p:sp>
        <p:nvSpPr>
          <p:cNvPr id="14" name="矩形 1">
            <a:extLst>
              <a:ext uri="{FF2B5EF4-FFF2-40B4-BE49-F238E27FC236}">
                <a16:creationId xmlns:a16="http://schemas.microsoft.com/office/drawing/2014/main" id="{9779A4B1-B297-4F63-9B74-E9A438D8E994}"/>
              </a:ext>
            </a:extLst>
          </p:cNvPr>
          <p:cNvSpPr>
            <a:spLocks noChangeArrowheads="1"/>
          </p:cNvSpPr>
          <p:nvPr/>
        </p:nvSpPr>
        <p:spPr bwMode="auto">
          <a:xfrm>
            <a:off x="1088841" y="3997246"/>
            <a:ext cx="1061904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lnSpc>
                <a:spcPct val="90000"/>
              </a:lnSpc>
              <a:spcBef>
                <a:spcPts val="1000"/>
              </a:spcBef>
              <a:buFont typeface="Arial" charset="0"/>
              <a:buChar char="•"/>
              <a:defRPr sz="2800">
                <a:solidFill>
                  <a:schemeClr val="tx1"/>
                </a:solidFill>
                <a:latin typeface="等线" pitchFamily="2" charset="-122"/>
                <a:ea typeface="等线" pitchFamily="2" charset="-122"/>
              </a:defRPr>
            </a:lvl1pPr>
            <a:lvl2pPr marL="742950" indent="-285750">
              <a:lnSpc>
                <a:spcPct val="90000"/>
              </a:lnSpc>
              <a:spcBef>
                <a:spcPts val="500"/>
              </a:spcBef>
              <a:buFont typeface="Arial" charset="0"/>
              <a:buChar char="•"/>
              <a:defRPr sz="2400">
                <a:solidFill>
                  <a:schemeClr val="tx1"/>
                </a:solidFill>
                <a:latin typeface="等线" pitchFamily="2" charset="-122"/>
                <a:ea typeface="等线" pitchFamily="2" charset="-122"/>
              </a:defRPr>
            </a:lvl2pPr>
            <a:lvl3pPr marL="1143000" indent="-228600">
              <a:lnSpc>
                <a:spcPct val="90000"/>
              </a:lnSpc>
              <a:spcBef>
                <a:spcPts val="500"/>
              </a:spcBef>
              <a:buFont typeface="Arial" charset="0"/>
              <a:buChar char="•"/>
              <a:defRPr sz="2000">
                <a:solidFill>
                  <a:schemeClr val="tx1"/>
                </a:solidFill>
                <a:latin typeface="等线" pitchFamily="2" charset="-122"/>
                <a:ea typeface="等线" pitchFamily="2" charset="-122"/>
              </a:defRPr>
            </a:lvl3pPr>
            <a:lvl4pPr marL="1600200" indent="-228600">
              <a:lnSpc>
                <a:spcPct val="90000"/>
              </a:lnSpc>
              <a:spcBef>
                <a:spcPts val="500"/>
              </a:spcBef>
              <a:buFont typeface="Arial" charset="0"/>
              <a:buChar char="•"/>
              <a:defRPr>
                <a:solidFill>
                  <a:schemeClr val="tx1"/>
                </a:solidFill>
                <a:latin typeface="等线" pitchFamily="2" charset="-122"/>
                <a:ea typeface="等线" pitchFamily="2" charset="-122"/>
              </a:defRPr>
            </a:lvl4pPr>
            <a:lvl5pPr marL="2057400" indent="-228600">
              <a:lnSpc>
                <a:spcPct val="90000"/>
              </a:lnSpc>
              <a:spcBef>
                <a:spcPts val="500"/>
              </a:spcBef>
              <a:buFont typeface="Arial" charset="0"/>
              <a:buChar char="•"/>
              <a:defRPr>
                <a:solidFill>
                  <a:schemeClr val="tx1"/>
                </a:solidFill>
                <a:latin typeface="等线" pitchFamily="2" charset="-122"/>
                <a:ea typeface="等线" pitchFamily="2" charset="-122"/>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等线" pitchFamily="2" charset="-122"/>
                <a:ea typeface="等线" pitchFamily="2" charset="-122"/>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等线" pitchFamily="2" charset="-122"/>
                <a:ea typeface="等线" pitchFamily="2" charset="-122"/>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等线" pitchFamily="2" charset="-122"/>
                <a:ea typeface="等线" pitchFamily="2" charset="-122"/>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等线" pitchFamily="2" charset="-122"/>
                <a:ea typeface="等线" pitchFamily="2" charset="-122"/>
              </a:defRPr>
            </a:lvl9pPr>
          </a:lstStyle>
          <a:p>
            <a:pPr marL="0" indent="0" algn="just" eaLnBrk="1" hangingPunct="1">
              <a:lnSpc>
                <a:spcPct val="100000"/>
              </a:lnSpc>
              <a:spcBef>
                <a:spcPct val="0"/>
              </a:spcBef>
              <a:spcAft>
                <a:spcPts val="1200"/>
              </a:spcAft>
              <a:buNone/>
            </a:pPr>
            <a:r>
              <a:rPr lang="en-US" altLang="zh-CN" sz="1600" dirty="0">
                <a:solidFill>
                  <a:srgbClr val="44546A"/>
                </a:solidFill>
                <a:latin typeface="Arial" charset="0"/>
                <a:ea typeface="宋体" pitchFamily="2" charset="-122"/>
                <a:cs typeface="Arial" charset="0"/>
              </a:rPr>
              <a:t>With the permission of the court, each party presents its evidence piece by piece, and the opposing party challenges the admission of evidence by attacking its authenticity, legitimacy and/or relevancy.</a:t>
            </a:r>
          </a:p>
        </p:txBody>
      </p:sp>
      <p:sp>
        <p:nvSpPr>
          <p:cNvPr id="15" name="矩形 1">
            <a:extLst>
              <a:ext uri="{FF2B5EF4-FFF2-40B4-BE49-F238E27FC236}">
                <a16:creationId xmlns:a16="http://schemas.microsoft.com/office/drawing/2014/main" id="{9779A4B1-B297-4F63-9B74-E9A438D8E994}"/>
              </a:ext>
            </a:extLst>
          </p:cNvPr>
          <p:cNvSpPr>
            <a:spLocks noChangeArrowheads="1"/>
          </p:cNvSpPr>
          <p:nvPr/>
        </p:nvSpPr>
        <p:spPr bwMode="auto">
          <a:xfrm>
            <a:off x="1073777" y="5127662"/>
            <a:ext cx="1086802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lnSpc>
                <a:spcPct val="90000"/>
              </a:lnSpc>
              <a:spcBef>
                <a:spcPts val="1000"/>
              </a:spcBef>
              <a:buFont typeface="Arial" charset="0"/>
              <a:buChar char="•"/>
              <a:defRPr sz="2800">
                <a:solidFill>
                  <a:schemeClr val="tx1"/>
                </a:solidFill>
                <a:latin typeface="等线" pitchFamily="2" charset="-122"/>
                <a:ea typeface="等线" pitchFamily="2" charset="-122"/>
              </a:defRPr>
            </a:lvl1pPr>
            <a:lvl2pPr marL="742950" indent="-285750">
              <a:lnSpc>
                <a:spcPct val="90000"/>
              </a:lnSpc>
              <a:spcBef>
                <a:spcPts val="500"/>
              </a:spcBef>
              <a:buFont typeface="Arial" charset="0"/>
              <a:buChar char="•"/>
              <a:defRPr sz="2400">
                <a:solidFill>
                  <a:schemeClr val="tx1"/>
                </a:solidFill>
                <a:latin typeface="等线" pitchFamily="2" charset="-122"/>
                <a:ea typeface="等线" pitchFamily="2" charset="-122"/>
              </a:defRPr>
            </a:lvl2pPr>
            <a:lvl3pPr marL="1143000" indent="-228600">
              <a:lnSpc>
                <a:spcPct val="90000"/>
              </a:lnSpc>
              <a:spcBef>
                <a:spcPts val="500"/>
              </a:spcBef>
              <a:buFont typeface="Arial" charset="0"/>
              <a:buChar char="•"/>
              <a:defRPr sz="2000">
                <a:solidFill>
                  <a:schemeClr val="tx1"/>
                </a:solidFill>
                <a:latin typeface="等线" pitchFamily="2" charset="-122"/>
                <a:ea typeface="等线" pitchFamily="2" charset="-122"/>
              </a:defRPr>
            </a:lvl3pPr>
            <a:lvl4pPr marL="1600200" indent="-228600">
              <a:lnSpc>
                <a:spcPct val="90000"/>
              </a:lnSpc>
              <a:spcBef>
                <a:spcPts val="500"/>
              </a:spcBef>
              <a:buFont typeface="Arial" charset="0"/>
              <a:buChar char="•"/>
              <a:defRPr>
                <a:solidFill>
                  <a:schemeClr val="tx1"/>
                </a:solidFill>
                <a:latin typeface="等线" pitchFamily="2" charset="-122"/>
                <a:ea typeface="等线" pitchFamily="2" charset="-122"/>
              </a:defRPr>
            </a:lvl4pPr>
            <a:lvl5pPr marL="2057400" indent="-228600">
              <a:lnSpc>
                <a:spcPct val="90000"/>
              </a:lnSpc>
              <a:spcBef>
                <a:spcPts val="500"/>
              </a:spcBef>
              <a:buFont typeface="Arial" charset="0"/>
              <a:buChar char="•"/>
              <a:defRPr>
                <a:solidFill>
                  <a:schemeClr val="tx1"/>
                </a:solidFill>
                <a:latin typeface="等线" pitchFamily="2" charset="-122"/>
                <a:ea typeface="等线" pitchFamily="2" charset="-122"/>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等线" pitchFamily="2" charset="-122"/>
                <a:ea typeface="等线" pitchFamily="2" charset="-122"/>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等线" pitchFamily="2" charset="-122"/>
                <a:ea typeface="等线" pitchFamily="2" charset="-122"/>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等线" pitchFamily="2" charset="-122"/>
                <a:ea typeface="等线" pitchFamily="2" charset="-122"/>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等线" pitchFamily="2" charset="-122"/>
                <a:ea typeface="等线" pitchFamily="2" charset="-122"/>
              </a:defRPr>
            </a:lvl9pPr>
          </a:lstStyle>
          <a:p>
            <a:pPr marL="0" indent="0" algn="just" eaLnBrk="1" hangingPunct="1">
              <a:lnSpc>
                <a:spcPct val="100000"/>
              </a:lnSpc>
              <a:spcBef>
                <a:spcPct val="0"/>
              </a:spcBef>
              <a:spcAft>
                <a:spcPts val="1200"/>
              </a:spcAft>
              <a:buNone/>
            </a:pPr>
            <a:r>
              <a:rPr lang="en-US" altLang="zh-CN" sz="1600" dirty="0">
                <a:solidFill>
                  <a:srgbClr val="44546A"/>
                </a:solidFill>
                <a:latin typeface="Arial" charset="0"/>
                <a:ea typeface="宋体" pitchFamily="2" charset="-122"/>
                <a:cs typeface="Arial" charset="0"/>
              </a:rPr>
              <a:t>The court may hold multiple evidence hearings before trial in complex patent cases.  </a:t>
            </a:r>
          </a:p>
        </p:txBody>
      </p:sp>
      <p:pic>
        <p:nvPicPr>
          <p:cNvPr id="17" name="图片 16"/>
          <p:cNvPicPr>
            <a:picLocks noChangeAspect="1"/>
          </p:cNvPicPr>
          <p:nvPr/>
        </p:nvPicPr>
        <p:blipFill>
          <a:blip r:embed="rId2"/>
          <a:stretch>
            <a:fillRect/>
          </a:stretch>
        </p:blipFill>
        <p:spPr>
          <a:xfrm>
            <a:off x="513644" y="3042131"/>
            <a:ext cx="486267" cy="491034"/>
          </a:xfrm>
          <a:prstGeom prst="rect">
            <a:avLst/>
          </a:prstGeom>
        </p:spPr>
      </p:pic>
      <p:pic>
        <p:nvPicPr>
          <p:cNvPr id="19" name="图片 18"/>
          <p:cNvPicPr>
            <a:picLocks noChangeAspect="1"/>
          </p:cNvPicPr>
          <p:nvPr/>
        </p:nvPicPr>
        <p:blipFill>
          <a:blip r:embed="rId3"/>
          <a:stretch>
            <a:fillRect/>
          </a:stretch>
        </p:blipFill>
        <p:spPr>
          <a:xfrm>
            <a:off x="490812" y="4031012"/>
            <a:ext cx="459503" cy="441829"/>
          </a:xfrm>
          <a:prstGeom prst="rect">
            <a:avLst/>
          </a:prstGeom>
        </p:spPr>
      </p:pic>
      <p:pic>
        <p:nvPicPr>
          <p:cNvPr id="20" name="图片 19"/>
          <p:cNvPicPr>
            <a:picLocks noChangeAspect="1"/>
          </p:cNvPicPr>
          <p:nvPr/>
        </p:nvPicPr>
        <p:blipFill>
          <a:blip r:embed="rId4"/>
          <a:stretch>
            <a:fillRect/>
          </a:stretch>
        </p:blipFill>
        <p:spPr>
          <a:xfrm>
            <a:off x="549874" y="5064081"/>
            <a:ext cx="417378" cy="413365"/>
          </a:xfrm>
          <a:prstGeom prst="rect">
            <a:avLst/>
          </a:prstGeom>
        </p:spPr>
      </p:pic>
    </p:spTree>
    <p:extLst>
      <p:ext uri="{BB962C8B-B14F-4D97-AF65-F5344CB8AC3E}">
        <p14:creationId xmlns:p14="http://schemas.microsoft.com/office/powerpoint/2010/main" val="1127418614"/>
      </p:ext>
    </p:extLst>
  </p:cSld>
  <p:clrMapOvr>
    <a:masterClrMapping/>
  </p:clrMapOvr>
  <p:transition spd="slow">
    <p:wipe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r>
              <a:rPr lang="en-US" altLang="zh-CN" dirty="0">
                <a:solidFill>
                  <a:srgbClr val="26276A"/>
                </a:solidFill>
                <a:ea typeface="宋体" panose="02010600030101010101" pitchFamily="2" charset="-122"/>
              </a:rPr>
              <a:t>Evidence &amp; Evidentiary Hearing: Technical Support</a:t>
            </a:r>
            <a:endParaRPr lang="zh-CN" altLang="en-US" dirty="0">
              <a:solidFill>
                <a:srgbClr val="26276A"/>
              </a:solidFill>
            </a:endParaRPr>
          </a:p>
        </p:txBody>
      </p:sp>
      <p:sp>
        <p:nvSpPr>
          <p:cNvPr id="22" name="文本框 15">
            <a:extLst>
              <a:ext uri="{FF2B5EF4-FFF2-40B4-BE49-F238E27FC236}">
                <a16:creationId xmlns:a16="http://schemas.microsoft.com/office/drawing/2014/main" id="{8945C506-7143-40DC-8F83-FC31B5C37936}"/>
              </a:ext>
            </a:extLst>
          </p:cNvPr>
          <p:cNvSpPr txBox="1"/>
          <p:nvPr/>
        </p:nvSpPr>
        <p:spPr>
          <a:xfrm>
            <a:off x="7794793" y="4584496"/>
            <a:ext cx="3828248" cy="1077218"/>
          </a:xfrm>
          <a:prstGeom prst="rect">
            <a:avLst/>
          </a:prstGeom>
          <a:noFill/>
        </p:spPr>
        <p:txBody>
          <a:bodyPr wrap="square">
            <a:spAutoFit/>
          </a:bodyPr>
          <a:lstStyle/>
          <a:p>
            <a:pPr lvl="1" algn="just">
              <a:defRPr/>
            </a:pPr>
            <a:r>
              <a:rPr lang="en-US" altLang="zh-CN" sz="1600" dirty="0">
                <a:solidFill>
                  <a:srgbClr val="26276A"/>
                </a:solidFill>
                <a:latin typeface="Arial" panose="020B0604020202020204" pitchFamily="34" charset="0"/>
                <a:cs typeface="Arial" panose="020B0604020202020204" pitchFamily="34" charset="0"/>
              </a:rPr>
              <a:t>Litigants can engage experts</a:t>
            </a:r>
            <a:r>
              <a:rPr lang="zh-CN" altLang="en-US" sz="1600" dirty="0">
                <a:solidFill>
                  <a:srgbClr val="26276A"/>
                </a:solidFill>
                <a:latin typeface="Arial" panose="020B0604020202020204" pitchFamily="34" charset="0"/>
                <a:cs typeface="Arial" panose="020B0604020202020204" pitchFamily="34" charset="0"/>
              </a:rPr>
              <a:t> </a:t>
            </a:r>
            <a:r>
              <a:rPr lang="en-US" altLang="zh-CN" sz="1600" dirty="0">
                <a:solidFill>
                  <a:srgbClr val="26276A"/>
                </a:solidFill>
                <a:latin typeface="Arial" panose="020B0604020202020204" pitchFamily="34" charset="0"/>
                <a:cs typeface="Arial" panose="020B0604020202020204" pitchFamily="34" charset="0"/>
              </a:rPr>
              <a:t>as expert assistants to attend the court hearing</a:t>
            </a:r>
          </a:p>
          <a:p>
            <a:pPr lvl="1" algn="just">
              <a:defRPr/>
            </a:pPr>
            <a:endParaRPr lang="en-US" altLang="zh-CN" sz="1600" dirty="0">
              <a:solidFill>
                <a:srgbClr val="26276A"/>
              </a:solidFill>
              <a:latin typeface="Arial" panose="020B0604020202020204" pitchFamily="34" charset="0"/>
              <a:cs typeface="Arial" panose="020B0604020202020204" pitchFamily="34" charset="0"/>
            </a:endParaRPr>
          </a:p>
        </p:txBody>
      </p:sp>
      <p:sp>
        <p:nvSpPr>
          <p:cNvPr id="23" name="文本框 15">
            <a:extLst>
              <a:ext uri="{FF2B5EF4-FFF2-40B4-BE49-F238E27FC236}">
                <a16:creationId xmlns:a16="http://schemas.microsoft.com/office/drawing/2014/main" id="{45773E75-638B-47CD-BACC-93217B1726F8}"/>
              </a:ext>
            </a:extLst>
          </p:cNvPr>
          <p:cNvSpPr txBox="1"/>
          <p:nvPr/>
        </p:nvSpPr>
        <p:spPr>
          <a:xfrm>
            <a:off x="323092" y="4541797"/>
            <a:ext cx="3529515" cy="1077218"/>
          </a:xfrm>
          <a:prstGeom prst="rect">
            <a:avLst/>
          </a:prstGeom>
          <a:noFill/>
        </p:spPr>
        <p:txBody>
          <a:bodyPr wrap="square">
            <a:spAutoFit/>
          </a:bodyPr>
          <a:lstStyle/>
          <a:p>
            <a:pPr lvl="1" algn="just">
              <a:defRPr/>
            </a:pPr>
            <a:r>
              <a:rPr lang="en-US" altLang="zh-CN" sz="1600" dirty="0">
                <a:solidFill>
                  <a:srgbClr val="26276A"/>
                </a:solidFill>
                <a:latin typeface="Arial" panose="020B0604020202020204" pitchFamily="34" charset="0"/>
                <a:cs typeface="Arial" panose="020B0604020202020204" pitchFamily="34" charset="0"/>
              </a:rPr>
              <a:t>Court can engage technical investigator to attend the hearings as an assistance to the panel of judges. </a:t>
            </a:r>
          </a:p>
        </p:txBody>
      </p:sp>
      <p:sp>
        <p:nvSpPr>
          <p:cNvPr id="24" name="文本框 15">
            <a:extLst>
              <a:ext uri="{FF2B5EF4-FFF2-40B4-BE49-F238E27FC236}">
                <a16:creationId xmlns:a16="http://schemas.microsoft.com/office/drawing/2014/main" id="{0E892F1E-25A0-4DF3-8649-CAE50B3A8A3C}"/>
              </a:ext>
            </a:extLst>
          </p:cNvPr>
          <p:cNvSpPr txBox="1"/>
          <p:nvPr/>
        </p:nvSpPr>
        <p:spPr>
          <a:xfrm>
            <a:off x="374283" y="1575436"/>
            <a:ext cx="3401304" cy="830997"/>
          </a:xfrm>
          <a:prstGeom prst="rect">
            <a:avLst/>
          </a:prstGeom>
          <a:noFill/>
        </p:spPr>
        <p:txBody>
          <a:bodyPr wrap="square">
            <a:spAutoFit/>
          </a:bodyPr>
          <a:lstStyle/>
          <a:p>
            <a:pPr lvl="1" algn="just">
              <a:defRPr/>
            </a:pPr>
            <a:r>
              <a:rPr lang="en-US" altLang="zh-CN" sz="1600" dirty="0">
                <a:solidFill>
                  <a:srgbClr val="26276A"/>
                </a:solidFill>
                <a:latin typeface="Arial" panose="020B0604020202020204" pitchFamily="34" charset="0"/>
                <a:cs typeface="Arial" panose="020B0604020202020204" pitchFamily="34" charset="0"/>
              </a:rPr>
              <a:t>Court may engage expert appraisers to issue appraisal report on certain issues</a:t>
            </a:r>
          </a:p>
        </p:txBody>
      </p:sp>
      <p:graphicFrame>
        <p:nvGraphicFramePr>
          <p:cNvPr id="25" name="图示 24">
            <a:extLst>
              <a:ext uri="{FF2B5EF4-FFF2-40B4-BE49-F238E27FC236}">
                <a16:creationId xmlns:a16="http://schemas.microsoft.com/office/drawing/2014/main" id="{20DA945E-F469-40EE-80D3-EF58B0C6C20C}"/>
              </a:ext>
            </a:extLst>
          </p:cNvPr>
          <p:cNvGraphicFramePr/>
          <p:nvPr>
            <p:extLst>
              <p:ext uri="{D42A27DB-BD31-4B8C-83A1-F6EECF244321}">
                <p14:modId xmlns:p14="http://schemas.microsoft.com/office/powerpoint/2010/main" val="1069007582"/>
              </p:ext>
            </p:extLst>
          </p:nvPr>
        </p:nvGraphicFramePr>
        <p:xfrm>
          <a:off x="3852607" y="1593516"/>
          <a:ext cx="4398281" cy="354952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6" name="文本框 15">
            <a:extLst>
              <a:ext uri="{FF2B5EF4-FFF2-40B4-BE49-F238E27FC236}">
                <a16:creationId xmlns:a16="http://schemas.microsoft.com/office/drawing/2014/main" id="{5F10F639-76BF-488A-875F-420FB5F4FE62}"/>
              </a:ext>
            </a:extLst>
          </p:cNvPr>
          <p:cNvSpPr txBox="1"/>
          <p:nvPr/>
        </p:nvSpPr>
        <p:spPr>
          <a:xfrm>
            <a:off x="7794793" y="1656121"/>
            <a:ext cx="3899367" cy="584775"/>
          </a:xfrm>
          <a:prstGeom prst="rect">
            <a:avLst/>
          </a:prstGeom>
          <a:noFill/>
        </p:spPr>
        <p:txBody>
          <a:bodyPr wrap="square">
            <a:spAutoFit/>
          </a:bodyPr>
          <a:lstStyle/>
          <a:p>
            <a:pPr lvl="1" algn="just">
              <a:defRPr/>
            </a:pPr>
            <a:r>
              <a:rPr lang="en-US" altLang="zh-CN" sz="1600" dirty="0">
                <a:solidFill>
                  <a:srgbClr val="26276A"/>
                </a:solidFill>
                <a:latin typeface="Arial" panose="020B0604020202020204" pitchFamily="34" charset="0"/>
                <a:cs typeface="Arial" panose="020B0604020202020204" pitchFamily="34" charset="0"/>
              </a:rPr>
              <a:t>Litigants can engage experts to testify as witnesses. </a:t>
            </a:r>
          </a:p>
        </p:txBody>
      </p:sp>
      <p:pic>
        <p:nvPicPr>
          <p:cNvPr id="27" name="图形 3" descr="办公室职员">
            <a:extLst>
              <a:ext uri="{FF2B5EF4-FFF2-40B4-BE49-F238E27FC236}">
                <a16:creationId xmlns:a16="http://schemas.microsoft.com/office/drawing/2014/main" id="{0B277DD4-1444-4783-A995-431D407D2587}"/>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840079" y="4548090"/>
            <a:ext cx="611143" cy="611143"/>
          </a:xfrm>
          <a:prstGeom prst="rect">
            <a:avLst/>
          </a:prstGeom>
        </p:spPr>
      </p:pic>
      <p:pic>
        <p:nvPicPr>
          <p:cNvPr id="28" name="图形 5" descr="程序员">
            <a:extLst>
              <a:ext uri="{FF2B5EF4-FFF2-40B4-BE49-F238E27FC236}">
                <a16:creationId xmlns:a16="http://schemas.microsoft.com/office/drawing/2014/main" id="{B5184057-73BB-403F-9DB4-6909F8DD3043}"/>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775587" y="1592584"/>
            <a:ext cx="605495" cy="605495"/>
          </a:xfrm>
          <a:prstGeom prst="rect">
            <a:avLst/>
          </a:prstGeom>
        </p:spPr>
      </p:pic>
      <p:pic>
        <p:nvPicPr>
          <p:cNvPr id="29" name="图形 9" descr="电工">
            <a:extLst>
              <a:ext uri="{FF2B5EF4-FFF2-40B4-BE49-F238E27FC236}">
                <a16:creationId xmlns:a16="http://schemas.microsoft.com/office/drawing/2014/main" id="{8CA2BC5C-5AFA-42E8-83FF-02B9D03953F5}"/>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609160" y="1597418"/>
            <a:ext cx="582757" cy="582757"/>
          </a:xfrm>
          <a:prstGeom prst="rect">
            <a:avLst/>
          </a:prstGeom>
        </p:spPr>
      </p:pic>
      <p:pic>
        <p:nvPicPr>
          <p:cNvPr id="30" name="图形 12" descr="眼睛">
            <a:extLst>
              <a:ext uri="{FF2B5EF4-FFF2-40B4-BE49-F238E27FC236}">
                <a16:creationId xmlns:a16="http://schemas.microsoft.com/office/drawing/2014/main" id="{54F9CB98-B571-4569-9AD5-B11E31EAF54F}"/>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638035" y="4596187"/>
            <a:ext cx="514947" cy="514947"/>
          </a:xfrm>
          <a:prstGeom prst="rect">
            <a:avLst/>
          </a:prstGeom>
        </p:spPr>
      </p:pic>
    </p:spTree>
    <p:extLst>
      <p:ext uri="{BB962C8B-B14F-4D97-AF65-F5344CB8AC3E}">
        <p14:creationId xmlns:p14="http://schemas.microsoft.com/office/powerpoint/2010/main" val="557051899"/>
      </p:ext>
    </p:extLst>
  </p:cSld>
  <p:clrMapOvr>
    <a:masterClrMapping/>
  </p:clrMapOvr>
  <p:transition spd="slow">
    <p:wipe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8830874-0DAC-286B-9B64-9D4D91F9C5E7}"/>
              </a:ext>
            </a:extLst>
          </p:cNvPr>
          <p:cNvSpPr>
            <a:spLocks noGrp="1"/>
          </p:cNvSpPr>
          <p:nvPr>
            <p:ph type="ctrTitle"/>
          </p:nvPr>
        </p:nvSpPr>
        <p:spPr/>
        <p:txBody>
          <a:bodyPr/>
          <a:lstStyle/>
          <a:p>
            <a:r>
              <a:rPr lang="en-US" altLang="zh-CN" sz="3200" dirty="0">
                <a:solidFill>
                  <a:srgbClr val="26276A"/>
                </a:solidFill>
                <a:latin typeface="Arial" panose="020B0604020202020204" pitchFamily="34" charset="0"/>
                <a:cs typeface="Arial" panose="020B0604020202020204" pitchFamily="34" charset="0"/>
              </a:rPr>
              <a:t>Appraisers</a:t>
            </a:r>
            <a:endParaRPr lang="zh-CN" altLang="en-US" dirty="0"/>
          </a:p>
        </p:txBody>
      </p:sp>
      <p:sp>
        <p:nvSpPr>
          <p:cNvPr id="3" name="文本框 2">
            <a:extLst>
              <a:ext uri="{FF2B5EF4-FFF2-40B4-BE49-F238E27FC236}">
                <a16:creationId xmlns:a16="http://schemas.microsoft.com/office/drawing/2014/main" id="{35FCEC28-FD51-6028-1F78-B80673FC0204}"/>
              </a:ext>
            </a:extLst>
          </p:cNvPr>
          <p:cNvSpPr txBox="1"/>
          <p:nvPr/>
        </p:nvSpPr>
        <p:spPr>
          <a:xfrm>
            <a:off x="809878" y="1301324"/>
            <a:ext cx="10729451" cy="3093154"/>
          </a:xfrm>
          <a:prstGeom prst="rect">
            <a:avLst/>
          </a:prstGeom>
          <a:noFill/>
        </p:spPr>
        <p:txBody>
          <a:bodyPr wrap="square">
            <a:spAutoFit/>
          </a:bodyPr>
          <a:lstStyle/>
          <a:p>
            <a:pPr marL="285750" indent="-285750">
              <a:spcAft>
                <a:spcPts val="600"/>
              </a:spcAft>
              <a:buFont typeface="Arial" panose="020B0604020202020204" pitchFamily="34" charset="0"/>
              <a:buChar char="•"/>
            </a:pPr>
            <a:r>
              <a:rPr lang="en-US" altLang="zh-CN" dirty="0">
                <a:solidFill>
                  <a:schemeClr val="bg2">
                    <a:lumMod val="25000"/>
                  </a:schemeClr>
                </a:solidFill>
                <a:latin typeface="Arial" panose="020B0604020202020204" pitchFamily="34" charset="0"/>
                <a:cs typeface="Arial" panose="020B0604020202020204" pitchFamily="34" charset="0"/>
              </a:rPr>
              <a:t>For technical issues, the court can engage a third-party appraisal firm, which then engage a team of experts as appraisers.  The number of experts typically is an odd number between 3 to 7.  </a:t>
            </a:r>
          </a:p>
          <a:p>
            <a:pPr marL="285750" indent="-285750">
              <a:spcAft>
                <a:spcPts val="600"/>
              </a:spcAft>
              <a:buFont typeface="Arial" panose="020B0604020202020204" pitchFamily="34" charset="0"/>
              <a:buChar char="•"/>
            </a:pPr>
            <a:r>
              <a:rPr lang="en-US" altLang="zh-CN" dirty="0">
                <a:solidFill>
                  <a:schemeClr val="bg2">
                    <a:lumMod val="25000"/>
                  </a:schemeClr>
                </a:solidFill>
                <a:latin typeface="Arial" panose="020B0604020202020204" pitchFamily="34" charset="0"/>
                <a:cs typeface="Arial" panose="020B0604020202020204" pitchFamily="34" charset="0"/>
              </a:rPr>
              <a:t>The court will identify the technical issues for the appraisers with consent from litigants, and the appraisers will issue an appraisal report addressing such issues. </a:t>
            </a:r>
          </a:p>
          <a:p>
            <a:pPr marL="285750" indent="-285750">
              <a:spcAft>
                <a:spcPts val="600"/>
              </a:spcAft>
              <a:buFont typeface="Arial" panose="020B0604020202020204" pitchFamily="34" charset="0"/>
              <a:buChar char="•"/>
            </a:pPr>
            <a:r>
              <a:rPr lang="en-US" altLang="zh-CN" dirty="0">
                <a:solidFill>
                  <a:schemeClr val="bg2">
                    <a:lumMod val="25000"/>
                  </a:schemeClr>
                </a:solidFill>
                <a:latin typeface="Arial" panose="020B0604020202020204" pitchFamily="34" charset="0"/>
                <a:cs typeface="Arial" panose="020B0604020202020204" pitchFamily="34" charset="0"/>
              </a:rPr>
              <a:t>During appraisal, the court may hold hearings attended by the appraisal firm, appraisal experts and litigants.  Outside such hearings, the litigants cannot have direct contact with appraisal experts.  All communications have to go through the court and the appraisal firm. </a:t>
            </a:r>
          </a:p>
          <a:p>
            <a:pPr marL="285750" indent="-285750">
              <a:spcAft>
                <a:spcPts val="600"/>
              </a:spcAft>
              <a:buFont typeface="Arial" panose="020B0604020202020204" pitchFamily="34" charset="0"/>
              <a:buChar char="•"/>
            </a:pPr>
            <a:r>
              <a:rPr lang="en-US" altLang="zh-CN" dirty="0">
                <a:solidFill>
                  <a:schemeClr val="bg2">
                    <a:lumMod val="25000"/>
                  </a:schemeClr>
                </a:solidFill>
                <a:latin typeface="Arial" panose="020B0604020202020204" pitchFamily="34" charset="0"/>
                <a:cs typeface="Arial" panose="020B0604020202020204" pitchFamily="34" charset="0"/>
              </a:rPr>
              <a:t>After the report is issued, the court will hold a hearing attended by the appraisal experts. The appraisal experts may issue a supplemental report based on the litigants’ opinions and arguments at the hearing. </a:t>
            </a:r>
          </a:p>
        </p:txBody>
      </p:sp>
    </p:spTree>
    <p:extLst>
      <p:ext uri="{BB962C8B-B14F-4D97-AF65-F5344CB8AC3E}">
        <p14:creationId xmlns:p14="http://schemas.microsoft.com/office/powerpoint/2010/main" val="962525521"/>
      </p:ext>
    </p:extLst>
  </p:cSld>
  <p:clrMapOvr>
    <a:masterClrMapping/>
  </p:clrMapOvr>
  <p:transition spd="slow">
    <p:wipe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15E5BFE-F7B5-41E4-C8EF-ECFBBEE80B59}"/>
              </a:ext>
            </a:extLst>
          </p:cNvPr>
          <p:cNvSpPr>
            <a:spLocks noGrp="1"/>
          </p:cNvSpPr>
          <p:nvPr>
            <p:ph type="ctrTitle"/>
          </p:nvPr>
        </p:nvSpPr>
        <p:spPr/>
        <p:txBody>
          <a:bodyPr/>
          <a:lstStyle/>
          <a:p>
            <a:r>
              <a:rPr lang="en-US" altLang="zh-CN" sz="3200" dirty="0">
                <a:solidFill>
                  <a:srgbClr val="26276A"/>
                </a:solidFill>
                <a:latin typeface="Arial" panose="020B0604020202020204" pitchFamily="34" charset="0"/>
                <a:cs typeface="Arial" panose="020B0604020202020204" pitchFamily="34" charset="0"/>
              </a:rPr>
              <a:t>Technical </a:t>
            </a:r>
            <a:r>
              <a:rPr lang="en-US" altLang="zh-CN" dirty="0">
                <a:solidFill>
                  <a:srgbClr val="26276A"/>
                </a:solidFill>
              </a:rPr>
              <a:t>I</a:t>
            </a:r>
            <a:r>
              <a:rPr lang="en-US" altLang="zh-CN" sz="3200" dirty="0">
                <a:solidFill>
                  <a:srgbClr val="26276A"/>
                </a:solidFill>
                <a:latin typeface="Arial" panose="020B0604020202020204" pitchFamily="34" charset="0"/>
                <a:cs typeface="Arial" panose="020B0604020202020204" pitchFamily="34" charset="0"/>
              </a:rPr>
              <a:t>nvestigator </a:t>
            </a:r>
            <a:endParaRPr lang="zh-CN" altLang="en-US" dirty="0"/>
          </a:p>
        </p:txBody>
      </p:sp>
      <p:sp>
        <p:nvSpPr>
          <p:cNvPr id="5" name="文本框 4">
            <a:extLst>
              <a:ext uri="{FF2B5EF4-FFF2-40B4-BE49-F238E27FC236}">
                <a16:creationId xmlns:a16="http://schemas.microsoft.com/office/drawing/2014/main" id="{A90989D9-A3FF-1357-D702-6E6A2BB74337}"/>
              </a:ext>
            </a:extLst>
          </p:cNvPr>
          <p:cNvSpPr txBox="1"/>
          <p:nvPr/>
        </p:nvSpPr>
        <p:spPr>
          <a:xfrm>
            <a:off x="1199535" y="1248698"/>
            <a:ext cx="9507794" cy="3677930"/>
          </a:xfrm>
          <a:prstGeom prst="rect">
            <a:avLst/>
          </a:prstGeom>
          <a:noFill/>
        </p:spPr>
        <p:txBody>
          <a:bodyPr wrap="square">
            <a:spAutoFit/>
          </a:bodyPr>
          <a:lstStyle/>
          <a:p>
            <a:r>
              <a:rPr lang="en-US" altLang="zh-CN" sz="2000" b="1" dirty="0">
                <a:solidFill>
                  <a:schemeClr val="bg2">
                    <a:lumMod val="25000"/>
                  </a:schemeClr>
                </a:solidFill>
                <a:latin typeface="Arial" panose="020B0604020202020204" pitchFamily="34" charset="0"/>
                <a:cs typeface="Arial" panose="020B0604020202020204" pitchFamily="34" charset="0"/>
              </a:rPr>
              <a:t>Eli Lilly v. Watson Pharmaceuticals, Supreme Court (2016)</a:t>
            </a:r>
          </a:p>
          <a:p>
            <a:pPr marL="285750" indent="-285750">
              <a:buFont typeface="Arial" panose="020B0604020202020204" pitchFamily="34" charset="0"/>
              <a:buChar char="•"/>
            </a:pPr>
            <a:endParaRPr lang="en-US" altLang="zh-CN" dirty="0">
              <a:solidFill>
                <a:schemeClr val="bg2">
                  <a:lumMod val="25000"/>
                </a:schemeClr>
              </a:solidFill>
              <a:latin typeface="Arial" panose="020B0604020202020204" pitchFamily="34" charset="0"/>
              <a:cs typeface="Arial" panose="020B0604020202020204" pitchFamily="34" charset="0"/>
            </a:endParaRPr>
          </a:p>
          <a:p>
            <a:pPr marL="285750" indent="-285750" algn="just">
              <a:spcAft>
                <a:spcPts val="600"/>
              </a:spcAft>
              <a:buFont typeface="Arial" panose="020B0604020202020204" pitchFamily="34" charset="0"/>
              <a:buChar char="•"/>
            </a:pPr>
            <a:r>
              <a:rPr lang="en-US" altLang="zh-CN" dirty="0">
                <a:solidFill>
                  <a:schemeClr val="bg2">
                    <a:lumMod val="25000"/>
                  </a:schemeClr>
                </a:solidFill>
                <a:latin typeface="Arial" panose="020B0604020202020204" pitchFamily="34" charset="0"/>
                <a:cs typeface="Arial" panose="020B0604020202020204" pitchFamily="34" charset="0"/>
              </a:rPr>
              <a:t>The technical investigator would attend hearings and trial, usually sitting next to the court clerk.  The technical investigator can ask questions to both litigants.  But the name of the technical investigator would not appear in the decision of the court. </a:t>
            </a:r>
          </a:p>
          <a:p>
            <a:pPr marL="285750" indent="-285750" algn="just">
              <a:spcAft>
                <a:spcPts val="600"/>
              </a:spcAft>
              <a:buFont typeface="Arial" panose="020B0604020202020204" pitchFamily="34" charset="0"/>
              <a:buChar char="•"/>
            </a:pPr>
            <a:r>
              <a:rPr lang="en-US" altLang="zh-CN" dirty="0">
                <a:solidFill>
                  <a:schemeClr val="bg2">
                    <a:lumMod val="25000"/>
                  </a:schemeClr>
                </a:solidFill>
                <a:latin typeface="Arial" panose="020B0604020202020204" pitchFamily="34" charset="0"/>
                <a:cs typeface="Arial" panose="020B0604020202020204" pitchFamily="34" charset="0"/>
              </a:rPr>
              <a:t>This is the first-ever case in which a technical investigator joins a court proceeding in Chinese litigations.</a:t>
            </a:r>
          </a:p>
          <a:p>
            <a:pPr marL="285750" indent="-285750" algn="just">
              <a:spcAft>
                <a:spcPts val="600"/>
              </a:spcAft>
              <a:buFont typeface="Arial" panose="020B0604020202020204" pitchFamily="34" charset="0"/>
              <a:buChar char="•"/>
            </a:pPr>
            <a:r>
              <a:rPr lang="en-US" altLang="zh-CN" dirty="0">
                <a:solidFill>
                  <a:schemeClr val="bg2">
                    <a:lumMod val="25000"/>
                  </a:schemeClr>
                </a:solidFill>
                <a:latin typeface="Arial" panose="020B0604020202020204" pitchFamily="34" charset="0"/>
                <a:cs typeface="Arial" panose="020B0604020202020204" pitchFamily="34" charset="0"/>
              </a:rPr>
              <a:t>In this case, we defended Watson Pharmaceuticals against Eli Lilly’s infringement claim concerning process patent for manufacturing Olanzapine in one of the few pharmaceutical patent cases heard by the Supreme Court. </a:t>
            </a:r>
          </a:p>
          <a:p>
            <a:pPr marL="285750" indent="-285750" algn="just">
              <a:spcAft>
                <a:spcPts val="600"/>
              </a:spcAft>
              <a:buFont typeface="Arial" panose="020B0604020202020204" pitchFamily="34" charset="0"/>
              <a:buChar char="•"/>
            </a:pPr>
            <a:r>
              <a:rPr lang="en-US" altLang="zh-CN" dirty="0">
                <a:solidFill>
                  <a:schemeClr val="bg2">
                    <a:lumMod val="25000"/>
                  </a:schemeClr>
                </a:solidFill>
                <a:latin typeface="Arial" panose="020B0604020202020204" pitchFamily="34" charset="0"/>
                <a:cs typeface="Arial" panose="020B0604020202020204" pitchFamily="34" charset="0"/>
              </a:rPr>
              <a:t>The lower court ruled against Watson Pharmaceuticals. The Supreme Court reversed the lower court’s decision in favor of our client, with support from the technical investigator. </a:t>
            </a:r>
          </a:p>
        </p:txBody>
      </p:sp>
    </p:spTree>
    <p:extLst>
      <p:ext uri="{BB962C8B-B14F-4D97-AF65-F5344CB8AC3E}">
        <p14:creationId xmlns:p14="http://schemas.microsoft.com/office/powerpoint/2010/main" val="3945877936"/>
      </p:ext>
    </p:extLst>
  </p:cSld>
  <p:clrMapOvr>
    <a:masterClrMapping/>
  </p:clrMapOvr>
  <p:transition spd="slow">
    <p:wipe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8830874-0DAC-286B-9B64-9D4D91F9C5E7}"/>
              </a:ext>
            </a:extLst>
          </p:cNvPr>
          <p:cNvSpPr>
            <a:spLocks noGrp="1"/>
          </p:cNvSpPr>
          <p:nvPr>
            <p:ph type="ctrTitle"/>
          </p:nvPr>
        </p:nvSpPr>
        <p:spPr/>
        <p:txBody>
          <a:bodyPr/>
          <a:lstStyle/>
          <a:p>
            <a:r>
              <a:rPr lang="en-US" altLang="zh-CN" sz="3200" dirty="0">
                <a:solidFill>
                  <a:srgbClr val="26276A"/>
                </a:solidFill>
                <a:latin typeface="Arial" panose="020B0604020202020204" pitchFamily="34" charset="0"/>
                <a:cs typeface="Arial" panose="020B0604020202020204" pitchFamily="34" charset="0"/>
              </a:rPr>
              <a:t>Expert </a:t>
            </a:r>
            <a:r>
              <a:rPr lang="en-US" altLang="zh-CN" dirty="0">
                <a:solidFill>
                  <a:srgbClr val="26276A"/>
                </a:solidFill>
              </a:rPr>
              <a:t>W</a:t>
            </a:r>
            <a:r>
              <a:rPr lang="en-US" altLang="zh-CN" sz="3200" dirty="0">
                <a:solidFill>
                  <a:srgbClr val="26276A"/>
                </a:solidFill>
                <a:latin typeface="Arial" panose="020B0604020202020204" pitchFamily="34" charset="0"/>
                <a:cs typeface="Arial" panose="020B0604020202020204" pitchFamily="34" charset="0"/>
              </a:rPr>
              <a:t>itness </a:t>
            </a:r>
            <a:endParaRPr lang="zh-CN" altLang="en-US" dirty="0"/>
          </a:p>
        </p:txBody>
      </p:sp>
      <p:sp>
        <p:nvSpPr>
          <p:cNvPr id="3" name="文本框 2">
            <a:extLst>
              <a:ext uri="{FF2B5EF4-FFF2-40B4-BE49-F238E27FC236}">
                <a16:creationId xmlns:a16="http://schemas.microsoft.com/office/drawing/2014/main" id="{35FCEC28-FD51-6028-1F78-B80673FC0204}"/>
              </a:ext>
            </a:extLst>
          </p:cNvPr>
          <p:cNvSpPr txBox="1"/>
          <p:nvPr/>
        </p:nvSpPr>
        <p:spPr>
          <a:xfrm>
            <a:off x="849635" y="1666979"/>
            <a:ext cx="10116472" cy="2616101"/>
          </a:xfrm>
          <a:prstGeom prst="rect">
            <a:avLst/>
          </a:prstGeom>
          <a:noFill/>
        </p:spPr>
        <p:txBody>
          <a:bodyPr wrap="square">
            <a:spAutoFit/>
          </a:bodyPr>
          <a:lstStyle/>
          <a:p>
            <a:pPr marL="285750" indent="-285750" algn="just">
              <a:spcAft>
                <a:spcPts val="600"/>
              </a:spcAft>
              <a:buFont typeface="Arial" panose="020B0604020202020204" pitchFamily="34" charset="0"/>
              <a:buChar char="•"/>
            </a:pPr>
            <a:r>
              <a:rPr lang="en-US" altLang="zh-CN" dirty="0">
                <a:solidFill>
                  <a:schemeClr val="bg2">
                    <a:lumMod val="25000"/>
                  </a:schemeClr>
                </a:solidFill>
                <a:latin typeface="Arial" panose="020B0604020202020204" pitchFamily="34" charset="0"/>
                <a:cs typeface="Arial" panose="020B0604020202020204" pitchFamily="34" charset="0"/>
              </a:rPr>
              <a:t>An expert with the relevant knowledge may testify on behalf of a litigant. The expert may also submit expert report in support of his or her testimony.</a:t>
            </a:r>
          </a:p>
          <a:p>
            <a:pPr marL="285750" indent="-285750" algn="just">
              <a:spcAft>
                <a:spcPts val="600"/>
              </a:spcAft>
              <a:buFont typeface="Arial" panose="020B0604020202020204" pitchFamily="34" charset="0"/>
              <a:buChar char="•"/>
            </a:pPr>
            <a:r>
              <a:rPr lang="en-US" altLang="zh-CN" dirty="0">
                <a:solidFill>
                  <a:schemeClr val="bg2">
                    <a:lumMod val="25000"/>
                  </a:schemeClr>
                </a:solidFill>
                <a:latin typeface="Arial" panose="020B0604020202020204" pitchFamily="34" charset="0"/>
                <a:cs typeface="Arial" panose="020B0604020202020204" pitchFamily="34" charset="0"/>
              </a:rPr>
              <a:t>The expert can start his or her testimony with a presentation and then be subject to questioning by the judges and the opposing parties. The expert can choose not to answer questions that the expert believes is outside the scope of his or her testimony.</a:t>
            </a:r>
          </a:p>
          <a:p>
            <a:pPr marL="285750" indent="-285750" algn="just">
              <a:spcAft>
                <a:spcPts val="600"/>
              </a:spcAft>
              <a:buFont typeface="Arial" panose="020B0604020202020204" pitchFamily="34" charset="0"/>
              <a:buChar char="•"/>
            </a:pPr>
            <a:r>
              <a:rPr lang="en-US" altLang="zh-CN" dirty="0">
                <a:solidFill>
                  <a:schemeClr val="bg2">
                    <a:lumMod val="25000"/>
                  </a:schemeClr>
                </a:solidFill>
                <a:latin typeface="Arial" panose="020B0604020202020204" pitchFamily="34" charset="0"/>
                <a:cs typeface="Arial" panose="020B0604020202020204" pitchFamily="34" charset="0"/>
              </a:rPr>
              <a:t>The testifying expert can only attend the hearing when he or she testifies.</a:t>
            </a:r>
          </a:p>
          <a:p>
            <a:pPr marL="285750" indent="-285750" algn="just">
              <a:spcAft>
                <a:spcPts val="600"/>
              </a:spcAft>
              <a:buFont typeface="Arial" panose="020B0604020202020204" pitchFamily="34" charset="0"/>
              <a:buChar char="•"/>
            </a:pPr>
            <a:r>
              <a:rPr lang="en-US" altLang="zh-CN" dirty="0">
                <a:solidFill>
                  <a:schemeClr val="bg2">
                    <a:lumMod val="25000"/>
                  </a:schemeClr>
                </a:solidFill>
                <a:latin typeface="Arial" panose="020B0604020202020204" pitchFamily="34" charset="0"/>
                <a:cs typeface="Arial" panose="020B0604020202020204" pitchFamily="34" charset="0"/>
              </a:rPr>
              <a:t>It is not common for a party to challenge the expertise of an expert presented by other parties. </a:t>
            </a:r>
          </a:p>
          <a:p>
            <a:pPr marL="285750" indent="-285750">
              <a:spcAft>
                <a:spcPts val="600"/>
              </a:spcAft>
              <a:buFont typeface="Arial" panose="020B0604020202020204" pitchFamily="34" charset="0"/>
              <a:buChar char="•"/>
            </a:pPr>
            <a:endParaRPr lang="en-US" altLang="zh-CN" dirty="0">
              <a:latin typeface="+mn-lt"/>
            </a:endParaRPr>
          </a:p>
        </p:txBody>
      </p:sp>
    </p:spTree>
    <p:extLst>
      <p:ext uri="{BB962C8B-B14F-4D97-AF65-F5344CB8AC3E}">
        <p14:creationId xmlns:p14="http://schemas.microsoft.com/office/powerpoint/2010/main" val="2885441140"/>
      </p:ext>
    </p:extLst>
  </p:cSld>
  <p:clrMapOvr>
    <a:masterClrMapping/>
  </p:clrMapOvr>
  <p:transition spd="slow">
    <p:wipe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22F5840-2135-ACA6-BCA9-FE6BE7D16B1E}"/>
              </a:ext>
            </a:extLst>
          </p:cNvPr>
          <p:cNvSpPr>
            <a:spLocks noGrp="1"/>
          </p:cNvSpPr>
          <p:nvPr>
            <p:ph type="ctrTitle"/>
          </p:nvPr>
        </p:nvSpPr>
        <p:spPr/>
        <p:txBody>
          <a:bodyPr/>
          <a:lstStyle/>
          <a:p>
            <a:r>
              <a:rPr lang="en-US" altLang="zh-CN" sz="3200" dirty="0">
                <a:solidFill>
                  <a:srgbClr val="26276A"/>
                </a:solidFill>
                <a:latin typeface="Arial" panose="020B0604020202020204" pitchFamily="34" charset="0"/>
                <a:cs typeface="Arial" panose="020B0604020202020204" pitchFamily="34" charset="0"/>
              </a:rPr>
              <a:t>Expert Assistant</a:t>
            </a:r>
            <a:endParaRPr lang="zh-CN" altLang="en-US" dirty="0"/>
          </a:p>
        </p:txBody>
      </p:sp>
      <p:sp>
        <p:nvSpPr>
          <p:cNvPr id="3" name="文本框 2">
            <a:extLst>
              <a:ext uri="{FF2B5EF4-FFF2-40B4-BE49-F238E27FC236}">
                <a16:creationId xmlns:a16="http://schemas.microsoft.com/office/drawing/2014/main" id="{B9AEE71B-ADC9-1921-A642-F62458324157}"/>
              </a:ext>
            </a:extLst>
          </p:cNvPr>
          <p:cNvSpPr txBox="1"/>
          <p:nvPr/>
        </p:nvSpPr>
        <p:spPr>
          <a:xfrm>
            <a:off x="879451" y="1351020"/>
            <a:ext cx="10580365" cy="2616101"/>
          </a:xfrm>
          <a:prstGeom prst="rect">
            <a:avLst/>
          </a:prstGeom>
          <a:noFill/>
        </p:spPr>
        <p:txBody>
          <a:bodyPr wrap="square">
            <a:spAutoFit/>
          </a:bodyPr>
          <a:lstStyle/>
          <a:p>
            <a:pPr marL="285750" indent="-285750" algn="just">
              <a:spcAft>
                <a:spcPts val="600"/>
              </a:spcAft>
              <a:buFont typeface="Arial" panose="020B0604020202020204" pitchFamily="34" charset="0"/>
              <a:buChar char="•"/>
            </a:pPr>
            <a:r>
              <a:rPr lang="en-US" altLang="zh-CN" dirty="0">
                <a:solidFill>
                  <a:schemeClr val="bg2">
                    <a:lumMod val="25000"/>
                  </a:schemeClr>
                </a:solidFill>
                <a:latin typeface="Arial" panose="020B0604020202020204" pitchFamily="34" charset="0"/>
                <a:cs typeface="Arial" panose="020B0604020202020204" pitchFamily="34" charset="0"/>
              </a:rPr>
              <a:t>A litigant may engage someone with relevant knowledge as expert assistant.</a:t>
            </a:r>
          </a:p>
          <a:p>
            <a:pPr marL="285750" indent="-285750" algn="just">
              <a:spcAft>
                <a:spcPts val="600"/>
              </a:spcAft>
              <a:buFont typeface="Arial" panose="020B0604020202020204" pitchFamily="34" charset="0"/>
              <a:buChar char="•"/>
            </a:pPr>
            <a:r>
              <a:rPr lang="en-US" altLang="zh-CN" dirty="0">
                <a:solidFill>
                  <a:schemeClr val="bg2">
                    <a:lumMod val="25000"/>
                  </a:schemeClr>
                </a:solidFill>
                <a:latin typeface="Arial" panose="020B0604020202020204" pitchFamily="34" charset="0"/>
                <a:cs typeface="Arial" panose="020B0604020202020204" pitchFamily="34" charset="0"/>
              </a:rPr>
              <a:t>The expert assistant can attend hearing whenever the relevant issues are discussed and each litigant can have at most two expert assistants.</a:t>
            </a:r>
          </a:p>
          <a:p>
            <a:pPr marL="285750" indent="-285750" algn="just">
              <a:spcAft>
                <a:spcPts val="600"/>
              </a:spcAft>
              <a:buFont typeface="Arial" panose="020B0604020202020204" pitchFamily="34" charset="0"/>
              <a:buChar char="•"/>
            </a:pPr>
            <a:r>
              <a:rPr lang="en-US" altLang="zh-CN" dirty="0">
                <a:solidFill>
                  <a:schemeClr val="bg2">
                    <a:lumMod val="25000"/>
                  </a:schemeClr>
                </a:solidFill>
                <a:latin typeface="Arial" panose="020B0604020202020204" pitchFamily="34" charset="0"/>
                <a:cs typeface="Arial" panose="020B0604020202020204" pitchFamily="34" charset="0"/>
              </a:rPr>
              <a:t>The expert assistant is considered a member of the counsel team.  The expert assistant does not testify and will not be subject to cross-examinations. </a:t>
            </a:r>
          </a:p>
          <a:p>
            <a:pPr marL="285750" indent="-285750" algn="just">
              <a:spcAft>
                <a:spcPts val="600"/>
              </a:spcAft>
              <a:buFont typeface="Arial" panose="020B0604020202020204" pitchFamily="34" charset="0"/>
              <a:buChar char="•"/>
            </a:pPr>
            <a:r>
              <a:rPr lang="en-US" altLang="zh-CN" dirty="0">
                <a:solidFill>
                  <a:schemeClr val="bg2">
                    <a:lumMod val="25000"/>
                  </a:schemeClr>
                </a:solidFill>
                <a:latin typeface="Arial" panose="020B0604020202020204" pitchFamily="34" charset="0"/>
                <a:cs typeface="Arial" panose="020B0604020202020204" pitchFamily="34" charset="0"/>
              </a:rPr>
              <a:t>Court may ask questions to the expert assistant.  The expert assistant can also make presentation on its own, but only limited to the issues in which the expert assistant has the relevant expertise. </a:t>
            </a:r>
          </a:p>
          <a:p>
            <a:pPr marL="285750" indent="-285750" algn="just">
              <a:spcAft>
                <a:spcPts val="600"/>
              </a:spcAft>
              <a:buFont typeface="Arial" panose="020B0604020202020204" pitchFamily="34" charset="0"/>
              <a:buChar char="•"/>
            </a:pPr>
            <a:r>
              <a:rPr lang="en-US" altLang="zh-CN" dirty="0">
                <a:solidFill>
                  <a:schemeClr val="bg2">
                    <a:lumMod val="25000"/>
                  </a:schemeClr>
                </a:solidFill>
                <a:latin typeface="Arial" panose="020B0604020202020204" pitchFamily="34" charset="0"/>
                <a:cs typeface="Arial" panose="020B0604020202020204" pitchFamily="34" charset="0"/>
              </a:rPr>
              <a:t>Litigants often engage technical and/or economic experts as expert assistants in IP cases. </a:t>
            </a:r>
            <a:endParaRPr lang="zh-CN" altLang="en-US" dirty="0">
              <a:solidFill>
                <a:schemeClr val="bg2">
                  <a:lumMod val="25000"/>
                </a:schemeClr>
              </a:solidFill>
              <a:highlight>
                <a:srgbClr val="FFFF00"/>
              </a:highligh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11278559"/>
      </p:ext>
    </p:extLst>
  </p:cSld>
  <p:clrMapOvr>
    <a:masterClrMapping/>
  </p:clrMapOvr>
  <p:transition spd="slow">
    <p:wipe dir="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r>
              <a:rPr lang="en-US" altLang="zh-CN">
                <a:solidFill>
                  <a:srgbClr val="26276A"/>
                </a:solidFill>
                <a:ea typeface="宋体" panose="02010600030101010101" pitchFamily="2" charset="-122"/>
              </a:rPr>
              <a:t>Trial is Lead by the Court </a:t>
            </a:r>
            <a:endParaRPr lang="zh-CN" altLang="en-US">
              <a:solidFill>
                <a:srgbClr val="26276A"/>
              </a:solidFill>
            </a:endParaRPr>
          </a:p>
        </p:txBody>
      </p:sp>
      <p:graphicFrame>
        <p:nvGraphicFramePr>
          <p:cNvPr id="35" name="图示 34"/>
          <p:cNvGraphicFramePr/>
          <p:nvPr>
            <p:extLst>
              <p:ext uri="{D42A27DB-BD31-4B8C-83A1-F6EECF244321}">
                <p14:modId xmlns:p14="http://schemas.microsoft.com/office/powerpoint/2010/main" val="2870539352"/>
              </p:ext>
            </p:extLst>
          </p:nvPr>
        </p:nvGraphicFramePr>
        <p:xfrm>
          <a:off x="759932" y="1045944"/>
          <a:ext cx="11011766" cy="16940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6" name="矩形 35">
            <a:extLst>
              <a:ext uri="{FF2B5EF4-FFF2-40B4-BE49-F238E27FC236}">
                <a16:creationId xmlns:a16="http://schemas.microsoft.com/office/drawing/2014/main" id="{27ADBBA4-E807-4205-9113-506C04450FD3}"/>
              </a:ext>
            </a:extLst>
          </p:cNvPr>
          <p:cNvSpPr/>
          <p:nvPr/>
        </p:nvSpPr>
        <p:spPr>
          <a:xfrm>
            <a:off x="2348624" y="2101235"/>
            <a:ext cx="771365" cy="523220"/>
          </a:xfrm>
          <a:prstGeom prst="rect">
            <a:avLst/>
          </a:prstGeom>
        </p:spPr>
        <p:txBody>
          <a:bodyPr wrap="none">
            <a:spAutoFit/>
          </a:bodyPr>
          <a:lstStyle/>
          <a:p>
            <a:pPr algn="ctr"/>
            <a:r>
              <a:rPr lang="en-US" altLang="zh-CN" sz="1400" i="1" dirty="0">
                <a:latin typeface="Arial" panose="020B0604020202020204" pitchFamily="34" charset="0"/>
                <a:cs typeface="Arial" panose="020B0604020202020204" pitchFamily="34" charset="0"/>
              </a:rPr>
              <a:t>2-3 </a:t>
            </a:r>
          </a:p>
          <a:p>
            <a:pPr algn="ctr"/>
            <a:r>
              <a:rPr lang="en-US" altLang="zh-CN" sz="1400" i="1" dirty="0">
                <a:latin typeface="Arial" panose="020B0604020202020204" pitchFamily="34" charset="0"/>
                <a:cs typeface="Arial" panose="020B0604020202020204" pitchFamily="34" charset="0"/>
              </a:rPr>
              <a:t>months</a:t>
            </a:r>
            <a:endParaRPr lang="zh-CN" altLang="en-US" sz="1400" i="1" dirty="0"/>
          </a:p>
        </p:txBody>
      </p:sp>
      <p:sp>
        <p:nvSpPr>
          <p:cNvPr id="37" name="矩形 36">
            <a:extLst>
              <a:ext uri="{FF2B5EF4-FFF2-40B4-BE49-F238E27FC236}">
                <a16:creationId xmlns:a16="http://schemas.microsoft.com/office/drawing/2014/main" id="{473C5B51-B85C-4BC7-9568-ABF6B5659882}"/>
              </a:ext>
            </a:extLst>
          </p:cNvPr>
          <p:cNvSpPr/>
          <p:nvPr/>
        </p:nvSpPr>
        <p:spPr>
          <a:xfrm>
            <a:off x="4708681" y="2059587"/>
            <a:ext cx="771365" cy="523220"/>
          </a:xfrm>
          <a:prstGeom prst="rect">
            <a:avLst/>
          </a:prstGeom>
        </p:spPr>
        <p:txBody>
          <a:bodyPr wrap="none">
            <a:spAutoFit/>
          </a:bodyPr>
          <a:lstStyle>
            <a:defPPr>
              <a:defRPr lang="zh-CN"/>
            </a:defPPr>
            <a:lvl1pPr algn="l" rtl="0" eaLnBrk="0" fontAlgn="base" hangingPunct="0">
              <a:spcBef>
                <a:spcPct val="0"/>
              </a:spcBef>
              <a:spcAft>
                <a:spcPct val="0"/>
              </a:spcAft>
              <a:defRPr kern="1200">
                <a:solidFill>
                  <a:schemeClr val="tx1"/>
                </a:solidFill>
                <a:latin typeface="等线" pitchFamily="2" charset="-122"/>
                <a:ea typeface="宋体" pitchFamily="2" charset="-122"/>
                <a:cs typeface="+mn-cs"/>
              </a:defRPr>
            </a:lvl1pPr>
            <a:lvl2pPr marL="457200" algn="l" rtl="0" eaLnBrk="0" fontAlgn="base" hangingPunct="0">
              <a:spcBef>
                <a:spcPct val="0"/>
              </a:spcBef>
              <a:spcAft>
                <a:spcPct val="0"/>
              </a:spcAft>
              <a:defRPr kern="1200">
                <a:solidFill>
                  <a:schemeClr val="tx1"/>
                </a:solidFill>
                <a:latin typeface="等线" pitchFamily="2" charset="-122"/>
                <a:ea typeface="宋体" pitchFamily="2" charset="-122"/>
                <a:cs typeface="+mn-cs"/>
              </a:defRPr>
            </a:lvl2pPr>
            <a:lvl3pPr marL="914400" algn="l" rtl="0" eaLnBrk="0" fontAlgn="base" hangingPunct="0">
              <a:spcBef>
                <a:spcPct val="0"/>
              </a:spcBef>
              <a:spcAft>
                <a:spcPct val="0"/>
              </a:spcAft>
              <a:defRPr kern="1200">
                <a:solidFill>
                  <a:schemeClr val="tx1"/>
                </a:solidFill>
                <a:latin typeface="等线" pitchFamily="2" charset="-122"/>
                <a:ea typeface="宋体" pitchFamily="2" charset="-122"/>
                <a:cs typeface="+mn-cs"/>
              </a:defRPr>
            </a:lvl3pPr>
            <a:lvl4pPr marL="1371600" algn="l" rtl="0" eaLnBrk="0" fontAlgn="base" hangingPunct="0">
              <a:spcBef>
                <a:spcPct val="0"/>
              </a:spcBef>
              <a:spcAft>
                <a:spcPct val="0"/>
              </a:spcAft>
              <a:defRPr kern="1200">
                <a:solidFill>
                  <a:schemeClr val="tx1"/>
                </a:solidFill>
                <a:latin typeface="等线" pitchFamily="2" charset="-122"/>
                <a:ea typeface="宋体" pitchFamily="2" charset="-122"/>
                <a:cs typeface="+mn-cs"/>
              </a:defRPr>
            </a:lvl4pPr>
            <a:lvl5pPr marL="1828800" algn="l" rtl="0" eaLnBrk="0" fontAlgn="base" hangingPunct="0">
              <a:spcBef>
                <a:spcPct val="0"/>
              </a:spcBef>
              <a:spcAft>
                <a:spcPct val="0"/>
              </a:spcAft>
              <a:defRPr kern="1200">
                <a:solidFill>
                  <a:schemeClr val="tx1"/>
                </a:solidFill>
                <a:latin typeface="等线" pitchFamily="2" charset="-122"/>
                <a:ea typeface="宋体" pitchFamily="2" charset="-122"/>
                <a:cs typeface="+mn-cs"/>
              </a:defRPr>
            </a:lvl5pPr>
            <a:lvl6pPr marL="2286000" algn="l" defTabSz="914400" rtl="0" eaLnBrk="1" latinLnBrk="0" hangingPunct="1">
              <a:defRPr kern="1200">
                <a:solidFill>
                  <a:schemeClr val="tx1"/>
                </a:solidFill>
                <a:latin typeface="等线" pitchFamily="2" charset="-122"/>
                <a:ea typeface="宋体" pitchFamily="2" charset="-122"/>
                <a:cs typeface="+mn-cs"/>
              </a:defRPr>
            </a:lvl6pPr>
            <a:lvl7pPr marL="2743200" algn="l" defTabSz="914400" rtl="0" eaLnBrk="1" latinLnBrk="0" hangingPunct="1">
              <a:defRPr kern="1200">
                <a:solidFill>
                  <a:schemeClr val="tx1"/>
                </a:solidFill>
                <a:latin typeface="等线" pitchFamily="2" charset="-122"/>
                <a:ea typeface="宋体" pitchFamily="2" charset="-122"/>
                <a:cs typeface="+mn-cs"/>
              </a:defRPr>
            </a:lvl7pPr>
            <a:lvl8pPr marL="3200400" algn="l" defTabSz="914400" rtl="0" eaLnBrk="1" latinLnBrk="0" hangingPunct="1">
              <a:defRPr kern="1200">
                <a:solidFill>
                  <a:schemeClr val="tx1"/>
                </a:solidFill>
                <a:latin typeface="等线" pitchFamily="2" charset="-122"/>
                <a:ea typeface="宋体" pitchFamily="2" charset="-122"/>
                <a:cs typeface="+mn-cs"/>
              </a:defRPr>
            </a:lvl8pPr>
            <a:lvl9pPr marL="3657600" algn="l" defTabSz="914400" rtl="0" eaLnBrk="1" latinLnBrk="0" hangingPunct="1">
              <a:defRPr kern="1200">
                <a:solidFill>
                  <a:schemeClr val="tx1"/>
                </a:solidFill>
                <a:latin typeface="等线" pitchFamily="2" charset="-122"/>
                <a:ea typeface="宋体" pitchFamily="2" charset="-122"/>
                <a:cs typeface="+mn-cs"/>
              </a:defRPr>
            </a:lvl9pPr>
          </a:lstStyle>
          <a:p>
            <a:pPr algn="ctr"/>
            <a:r>
              <a:rPr lang="en-US" altLang="zh-CN" sz="1400" i="1" dirty="0">
                <a:latin typeface="Arial" panose="020B0604020202020204" pitchFamily="34" charset="0"/>
                <a:cs typeface="Arial" panose="020B0604020202020204" pitchFamily="34" charset="0"/>
              </a:rPr>
              <a:t>6-8 </a:t>
            </a:r>
          </a:p>
          <a:p>
            <a:pPr algn="ctr"/>
            <a:r>
              <a:rPr lang="en-US" altLang="zh-CN" sz="1400" i="1" dirty="0">
                <a:latin typeface="Arial" panose="020B0604020202020204" pitchFamily="34" charset="0"/>
                <a:cs typeface="Arial" panose="020B0604020202020204" pitchFamily="34" charset="0"/>
              </a:rPr>
              <a:t>months</a:t>
            </a:r>
            <a:endParaRPr lang="zh-CN" altLang="en-US" sz="1400" i="1" dirty="0"/>
          </a:p>
        </p:txBody>
      </p:sp>
      <p:sp>
        <p:nvSpPr>
          <p:cNvPr id="38" name="矩形 37">
            <a:extLst>
              <a:ext uri="{FF2B5EF4-FFF2-40B4-BE49-F238E27FC236}">
                <a16:creationId xmlns:a16="http://schemas.microsoft.com/office/drawing/2014/main" id="{13481F2D-8D8F-4D5B-9440-ED87DD51F618}"/>
              </a:ext>
            </a:extLst>
          </p:cNvPr>
          <p:cNvSpPr/>
          <p:nvPr/>
        </p:nvSpPr>
        <p:spPr>
          <a:xfrm>
            <a:off x="7068738" y="2052938"/>
            <a:ext cx="771365" cy="523220"/>
          </a:xfrm>
          <a:prstGeom prst="rect">
            <a:avLst/>
          </a:prstGeom>
        </p:spPr>
        <p:txBody>
          <a:bodyPr wrap="none">
            <a:spAutoFit/>
          </a:bodyPr>
          <a:lstStyle>
            <a:defPPr>
              <a:defRPr lang="zh-CN"/>
            </a:defPPr>
            <a:lvl1pPr algn="l" rtl="0" eaLnBrk="0" fontAlgn="base" hangingPunct="0">
              <a:spcBef>
                <a:spcPct val="0"/>
              </a:spcBef>
              <a:spcAft>
                <a:spcPct val="0"/>
              </a:spcAft>
              <a:defRPr kern="1200">
                <a:solidFill>
                  <a:schemeClr val="tx1"/>
                </a:solidFill>
                <a:latin typeface="等线" pitchFamily="2" charset="-122"/>
                <a:ea typeface="宋体" pitchFamily="2" charset="-122"/>
                <a:cs typeface="+mn-cs"/>
              </a:defRPr>
            </a:lvl1pPr>
            <a:lvl2pPr marL="457200" algn="l" rtl="0" eaLnBrk="0" fontAlgn="base" hangingPunct="0">
              <a:spcBef>
                <a:spcPct val="0"/>
              </a:spcBef>
              <a:spcAft>
                <a:spcPct val="0"/>
              </a:spcAft>
              <a:defRPr kern="1200">
                <a:solidFill>
                  <a:schemeClr val="tx1"/>
                </a:solidFill>
                <a:latin typeface="等线" pitchFamily="2" charset="-122"/>
                <a:ea typeface="宋体" pitchFamily="2" charset="-122"/>
                <a:cs typeface="+mn-cs"/>
              </a:defRPr>
            </a:lvl2pPr>
            <a:lvl3pPr marL="914400" algn="l" rtl="0" eaLnBrk="0" fontAlgn="base" hangingPunct="0">
              <a:spcBef>
                <a:spcPct val="0"/>
              </a:spcBef>
              <a:spcAft>
                <a:spcPct val="0"/>
              </a:spcAft>
              <a:defRPr kern="1200">
                <a:solidFill>
                  <a:schemeClr val="tx1"/>
                </a:solidFill>
                <a:latin typeface="等线" pitchFamily="2" charset="-122"/>
                <a:ea typeface="宋体" pitchFamily="2" charset="-122"/>
                <a:cs typeface="+mn-cs"/>
              </a:defRPr>
            </a:lvl3pPr>
            <a:lvl4pPr marL="1371600" algn="l" rtl="0" eaLnBrk="0" fontAlgn="base" hangingPunct="0">
              <a:spcBef>
                <a:spcPct val="0"/>
              </a:spcBef>
              <a:spcAft>
                <a:spcPct val="0"/>
              </a:spcAft>
              <a:defRPr kern="1200">
                <a:solidFill>
                  <a:schemeClr val="tx1"/>
                </a:solidFill>
                <a:latin typeface="等线" pitchFamily="2" charset="-122"/>
                <a:ea typeface="宋体" pitchFamily="2" charset="-122"/>
                <a:cs typeface="+mn-cs"/>
              </a:defRPr>
            </a:lvl4pPr>
            <a:lvl5pPr marL="1828800" algn="l" rtl="0" eaLnBrk="0" fontAlgn="base" hangingPunct="0">
              <a:spcBef>
                <a:spcPct val="0"/>
              </a:spcBef>
              <a:spcAft>
                <a:spcPct val="0"/>
              </a:spcAft>
              <a:defRPr kern="1200">
                <a:solidFill>
                  <a:schemeClr val="tx1"/>
                </a:solidFill>
                <a:latin typeface="等线" pitchFamily="2" charset="-122"/>
                <a:ea typeface="宋体" pitchFamily="2" charset="-122"/>
                <a:cs typeface="+mn-cs"/>
              </a:defRPr>
            </a:lvl5pPr>
            <a:lvl6pPr marL="2286000" algn="l" defTabSz="914400" rtl="0" eaLnBrk="1" latinLnBrk="0" hangingPunct="1">
              <a:defRPr kern="1200">
                <a:solidFill>
                  <a:schemeClr val="tx1"/>
                </a:solidFill>
                <a:latin typeface="等线" pitchFamily="2" charset="-122"/>
                <a:ea typeface="宋体" pitchFamily="2" charset="-122"/>
                <a:cs typeface="+mn-cs"/>
              </a:defRPr>
            </a:lvl6pPr>
            <a:lvl7pPr marL="2743200" algn="l" defTabSz="914400" rtl="0" eaLnBrk="1" latinLnBrk="0" hangingPunct="1">
              <a:defRPr kern="1200">
                <a:solidFill>
                  <a:schemeClr val="tx1"/>
                </a:solidFill>
                <a:latin typeface="等线" pitchFamily="2" charset="-122"/>
                <a:ea typeface="宋体" pitchFamily="2" charset="-122"/>
                <a:cs typeface="+mn-cs"/>
              </a:defRPr>
            </a:lvl7pPr>
            <a:lvl8pPr marL="3200400" algn="l" defTabSz="914400" rtl="0" eaLnBrk="1" latinLnBrk="0" hangingPunct="1">
              <a:defRPr kern="1200">
                <a:solidFill>
                  <a:schemeClr val="tx1"/>
                </a:solidFill>
                <a:latin typeface="等线" pitchFamily="2" charset="-122"/>
                <a:ea typeface="宋体" pitchFamily="2" charset="-122"/>
                <a:cs typeface="+mn-cs"/>
              </a:defRPr>
            </a:lvl8pPr>
            <a:lvl9pPr marL="3657600" algn="l" defTabSz="914400" rtl="0" eaLnBrk="1" latinLnBrk="0" hangingPunct="1">
              <a:defRPr kern="1200">
                <a:solidFill>
                  <a:schemeClr val="tx1"/>
                </a:solidFill>
                <a:latin typeface="等线" pitchFamily="2" charset="-122"/>
                <a:ea typeface="宋体" pitchFamily="2" charset="-122"/>
                <a:cs typeface="+mn-cs"/>
              </a:defRPr>
            </a:lvl9pPr>
          </a:lstStyle>
          <a:p>
            <a:pPr algn="ctr"/>
            <a:r>
              <a:rPr lang="en-US" altLang="zh-CN" sz="1400" i="1" dirty="0">
                <a:latin typeface="Arial" panose="020B0604020202020204" pitchFamily="34" charset="0"/>
                <a:cs typeface="Arial" panose="020B0604020202020204" pitchFamily="34" charset="0"/>
              </a:rPr>
              <a:t>4-6 </a:t>
            </a:r>
          </a:p>
          <a:p>
            <a:pPr algn="ctr"/>
            <a:r>
              <a:rPr lang="en-US" altLang="zh-CN" sz="1400" i="1" dirty="0">
                <a:latin typeface="Arial" panose="020B0604020202020204" pitchFamily="34" charset="0"/>
                <a:cs typeface="Arial" panose="020B0604020202020204" pitchFamily="34" charset="0"/>
              </a:rPr>
              <a:t>months</a:t>
            </a:r>
            <a:endParaRPr lang="zh-CN" altLang="en-US" sz="1400" i="1" dirty="0"/>
          </a:p>
        </p:txBody>
      </p:sp>
      <p:sp>
        <p:nvSpPr>
          <p:cNvPr id="39" name="矩形 38">
            <a:extLst>
              <a:ext uri="{FF2B5EF4-FFF2-40B4-BE49-F238E27FC236}">
                <a16:creationId xmlns:a16="http://schemas.microsoft.com/office/drawing/2014/main" id="{2125B593-B95E-4F04-AC42-FF00282799FD}"/>
              </a:ext>
            </a:extLst>
          </p:cNvPr>
          <p:cNvSpPr/>
          <p:nvPr/>
        </p:nvSpPr>
        <p:spPr>
          <a:xfrm>
            <a:off x="9400968" y="2059587"/>
            <a:ext cx="771365" cy="523220"/>
          </a:xfrm>
          <a:prstGeom prst="rect">
            <a:avLst/>
          </a:prstGeom>
        </p:spPr>
        <p:txBody>
          <a:bodyPr wrap="none">
            <a:spAutoFit/>
          </a:bodyPr>
          <a:lstStyle/>
          <a:p>
            <a:pPr algn="ctr"/>
            <a:r>
              <a:rPr lang="en-US" altLang="zh-CN" sz="1400" i="1" dirty="0">
                <a:latin typeface="Arial" panose="020B0604020202020204" pitchFamily="34" charset="0"/>
                <a:cs typeface="Arial" panose="020B0604020202020204" pitchFamily="34" charset="0"/>
              </a:rPr>
              <a:t>4-6 </a:t>
            </a:r>
          </a:p>
          <a:p>
            <a:pPr algn="ctr"/>
            <a:r>
              <a:rPr lang="en-US" altLang="zh-CN" sz="1400" i="1" dirty="0">
                <a:latin typeface="Arial" panose="020B0604020202020204" pitchFamily="34" charset="0"/>
                <a:cs typeface="Arial" panose="020B0604020202020204" pitchFamily="34" charset="0"/>
              </a:rPr>
              <a:t>months</a:t>
            </a:r>
            <a:endParaRPr lang="zh-CN" altLang="en-US" sz="1400" i="1" dirty="0"/>
          </a:p>
        </p:txBody>
      </p:sp>
      <p:sp>
        <p:nvSpPr>
          <p:cNvPr id="41" name="TextBox 10">
            <a:extLst>
              <a:ext uri="{FF2B5EF4-FFF2-40B4-BE49-F238E27FC236}">
                <a16:creationId xmlns:a16="http://schemas.microsoft.com/office/drawing/2014/main" id="{CF064612-DC0D-4949-9678-B26F4F1904E0}"/>
              </a:ext>
            </a:extLst>
          </p:cNvPr>
          <p:cNvSpPr txBox="1"/>
          <p:nvPr/>
        </p:nvSpPr>
        <p:spPr>
          <a:xfrm>
            <a:off x="683394" y="3324540"/>
            <a:ext cx="10985069" cy="1938992"/>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a:spAutoFit/>
          </a:bodyPr>
          <a:lstStyle/>
          <a:p>
            <a:pPr marL="114300" algn="just">
              <a:spcAft>
                <a:spcPts val="1200"/>
              </a:spcAft>
              <a:buClr>
                <a:schemeClr val="bg1">
                  <a:lumMod val="50000"/>
                </a:schemeClr>
              </a:buClr>
              <a:buSzPct val="80000"/>
              <a:defRPr/>
            </a:pPr>
            <a:r>
              <a:rPr lang="en-US" altLang="zh-CN" sz="1600" b="1" dirty="0">
                <a:solidFill>
                  <a:srgbClr val="26276A"/>
                </a:solidFill>
                <a:latin typeface="Arial" panose="020B0604020202020204" pitchFamily="34" charset="0"/>
                <a:cs typeface="Arial" panose="020B0604020202020204" pitchFamily="34" charset="0"/>
              </a:rPr>
              <a:t>The trials in China are led by the judges as the fact finder.</a:t>
            </a:r>
          </a:p>
          <a:p>
            <a:pPr marL="114300" algn="just">
              <a:spcAft>
                <a:spcPts val="1200"/>
              </a:spcAft>
              <a:buClr>
                <a:schemeClr val="bg1">
                  <a:lumMod val="50000"/>
                </a:schemeClr>
              </a:buClr>
              <a:buSzPct val="80000"/>
              <a:defRPr/>
            </a:pPr>
            <a:r>
              <a:rPr lang="en-US" altLang="zh-CN" sz="1600" b="1" dirty="0">
                <a:solidFill>
                  <a:srgbClr val="26276A"/>
                </a:solidFill>
                <a:latin typeface="Arial" panose="020B0604020202020204" pitchFamily="34" charset="0"/>
                <a:cs typeface="Arial" panose="020B0604020202020204" pitchFamily="34" charset="0"/>
              </a:rPr>
              <a:t> </a:t>
            </a:r>
          </a:p>
          <a:p>
            <a:pPr marL="400050" indent="-285750" algn="just">
              <a:spcAft>
                <a:spcPts val="1200"/>
              </a:spcAft>
              <a:buClr>
                <a:schemeClr val="bg1">
                  <a:lumMod val="50000"/>
                </a:schemeClr>
              </a:buClr>
              <a:buSzPct val="80000"/>
              <a:buFont typeface="Wingdings" panose="05000000000000000000" pitchFamily="2" charset="2"/>
              <a:buChar char="n"/>
              <a:defRPr/>
            </a:pPr>
            <a:r>
              <a:rPr lang="en-US" altLang="zh-CN" sz="1600" dirty="0">
                <a:solidFill>
                  <a:schemeClr val="tx1">
                    <a:lumMod val="95000"/>
                    <a:lumOff val="5000"/>
                  </a:schemeClr>
                </a:solidFill>
                <a:latin typeface="Arial" panose="020B0604020202020204" pitchFamily="34" charset="0"/>
                <a:cs typeface="Arial" panose="020B0604020202020204" pitchFamily="34" charset="0"/>
              </a:rPr>
              <a:t>Judges: summarizing the issues and directing litigants to make presentations and arguments. </a:t>
            </a:r>
          </a:p>
          <a:p>
            <a:pPr marL="400050" indent="-285750" algn="just">
              <a:spcAft>
                <a:spcPts val="1200"/>
              </a:spcAft>
              <a:buClr>
                <a:schemeClr val="bg1">
                  <a:lumMod val="50000"/>
                </a:schemeClr>
              </a:buClr>
              <a:buSzPct val="80000"/>
              <a:buFont typeface="Wingdings" panose="05000000000000000000" pitchFamily="2" charset="2"/>
              <a:buChar char="n"/>
              <a:defRPr/>
            </a:pPr>
            <a:r>
              <a:rPr lang="en-US" altLang="zh-CN" sz="1600" dirty="0">
                <a:solidFill>
                  <a:schemeClr val="tx1">
                    <a:lumMod val="95000"/>
                    <a:lumOff val="5000"/>
                  </a:schemeClr>
                </a:solidFill>
                <a:latin typeface="Arial" panose="020B0604020202020204" pitchFamily="34" charset="0"/>
                <a:cs typeface="Arial" panose="020B0604020202020204" pitchFamily="34" charset="0"/>
              </a:rPr>
              <a:t>Litigants: making presentations and arguments with respect to each issue based on evidence before the court.</a:t>
            </a:r>
          </a:p>
          <a:p>
            <a:pPr marL="114300" algn="just">
              <a:spcAft>
                <a:spcPts val="1200"/>
              </a:spcAft>
              <a:buClr>
                <a:schemeClr val="bg1">
                  <a:lumMod val="50000"/>
                </a:schemeClr>
              </a:buClr>
              <a:buSzPct val="80000"/>
              <a:defRPr/>
            </a:pPr>
            <a:endParaRPr lang="en-US" altLang="zh-CN" sz="1600" dirty="0">
              <a:solidFill>
                <a:srgbClr val="44546A"/>
              </a:solidFill>
              <a:latin typeface="Arial" panose="020B0604020202020204" pitchFamily="34" charset="0"/>
              <a:cs typeface="Arial" panose="020B0604020202020204" pitchFamily="34" charset="0"/>
            </a:endParaRPr>
          </a:p>
        </p:txBody>
      </p:sp>
      <p:cxnSp>
        <p:nvCxnSpPr>
          <p:cNvPr id="42" name="直接连接符 41"/>
          <p:cNvCxnSpPr/>
          <p:nvPr/>
        </p:nvCxnSpPr>
        <p:spPr>
          <a:xfrm flipH="1">
            <a:off x="654518" y="4092921"/>
            <a:ext cx="1" cy="963016"/>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pic>
        <p:nvPicPr>
          <p:cNvPr id="12" name="图形 12" descr="法槌">
            <a:extLst>
              <a:ext uri="{FF2B5EF4-FFF2-40B4-BE49-F238E27FC236}">
                <a16:creationId xmlns:a16="http://schemas.microsoft.com/office/drawing/2014/main" id="{DFF70454-D567-456D-9E17-4F91C0AFF193}"/>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88961" y="3003749"/>
            <a:ext cx="560301" cy="560301"/>
          </a:xfrm>
          <a:prstGeom prst="rect">
            <a:avLst/>
          </a:prstGeom>
        </p:spPr>
      </p:pic>
    </p:spTree>
    <p:extLst>
      <p:ext uri="{BB962C8B-B14F-4D97-AF65-F5344CB8AC3E}">
        <p14:creationId xmlns:p14="http://schemas.microsoft.com/office/powerpoint/2010/main" val="1119189308"/>
      </p:ext>
    </p:extLst>
  </p:cSld>
  <p:clrMapOvr>
    <a:masterClrMapping/>
  </p:clrMapOvr>
  <p:transition spd="slow">
    <p:wipe dir="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r>
              <a:rPr lang="en-US" altLang="zh-CN" dirty="0">
                <a:solidFill>
                  <a:srgbClr val="26276A"/>
                </a:solidFill>
                <a:ea typeface="宋体" panose="02010600030101010101" pitchFamily="2" charset="-122"/>
              </a:rPr>
              <a:t>Determination of Infringement</a:t>
            </a:r>
            <a:endParaRPr lang="zh-CN" altLang="en-US" dirty="0">
              <a:solidFill>
                <a:srgbClr val="26276A"/>
              </a:solidFill>
            </a:endParaRPr>
          </a:p>
        </p:txBody>
      </p:sp>
      <p:sp>
        <p:nvSpPr>
          <p:cNvPr id="11" name="TextBox 10">
            <a:extLst>
              <a:ext uri="{FF2B5EF4-FFF2-40B4-BE49-F238E27FC236}">
                <a16:creationId xmlns:a16="http://schemas.microsoft.com/office/drawing/2014/main" id="{F319519E-DDED-4D13-972B-1937CF1DC112}"/>
              </a:ext>
            </a:extLst>
          </p:cNvPr>
          <p:cNvSpPr txBox="1"/>
          <p:nvPr/>
        </p:nvSpPr>
        <p:spPr>
          <a:xfrm>
            <a:off x="569111" y="2555723"/>
            <a:ext cx="10971580" cy="2512932"/>
          </a:xfrm>
          <a:prstGeom prst="rect">
            <a:avLst/>
          </a:prstGeom>
          <a:noFill/>
        </p:spPr>
        <p:txBody>
          <a:bodyPr wrap="square">
            <a:spAutoFit/>
          </a:bodyPr>
          <a:lstStyle/>
          <a:p>
            <a:pPr marL="114300" algn="just">
              <a:lnSpc>
                <a:spcPct val="130000"/>
              </a:lnSpc>
              <a:spcBef>
                <a:spcPts val="1800"/>
              </a:spcBef>
              <a:spcAft>
                <a:spcPts val="1800"/>
              </a:spcAft>
              <a:buClr>
                <a:srgbClr val="26276A"/>
              </a:buClr>
              <a:buSzPct val="80000"/>
              <a:defRPr/>
            </a:pPr>
            <a:r>
              <a:rPr lang="en-US" altLang="zh-CN" sz="2000" b="1" dirty="0">
                <a:solidFill>
                  <a:srgbClr val="26276A"/>
                </a:solidFill>
                <a:latin typeface="Arial" panose="020B0604020202020204" pitchFamily="34" charset="0"/>
              </a:rPr>
              <a:t>Literal Infringement:</a:t>
            </a:r>
            <a:r>
              <a:rPr lang="en-US" altLang="zh-CN" sz="2000" b="1" dirty="0">
                <a:latin typeface="Arial" panose="020B0604020202020204" pitchFamily="34" charset="0"/>
              </a:rPr>
              <a:t> </a:t>
            </a:r>
            <a:r>
              <a:rPr lang="en-US" altLang="zh-CN" sz="2000" dirty="0">
                <a:latin typeface="Arial" panose="020B0604020202020204" pitchFamily="34" charset="0"/>
              </a:rPr>
              <a:t>All the elements in a patent claim are found in the accused infringing product or process.</a:t>
            </a:r>
          </a:p>
          <a:p>
            <a:pPr marL="114300" algn="just">
              <a:lnSpc>
                <a:spcPct val="130000"/>
              </a:lnSpc>
              <a:spcBef>
                <a:spcPts val="1800"/>
              </a:spcBef>
              <a:spcAft>
                <a:spcPts val="1800"/>
              </a:spcAft>
              <a:buClr>
                <a:srgbClr val="26276A"/>
              </a:buClr>
              <a:buSzPct val="80000"/>
              <a:defRPr/>
            </a:pPr>
            <a:r>
              <a:rPr lang="en-US" altLang="zh-CN" sz="2000" b="1" dirty="0">
                <a:solidFill>
                  <a:srgbClr val="26276A"/>
                </a:solidFill>
                <a:latin typeface="Arial" panose="020B0604020202020204" pitchFamily="34" charset="0"/>
              </a:rPr>
              <a:t>Doctrine of Equivalence:</a:t>
            </a:r>
            <a:r>
              <a:rPr lang="en-US" altLang="zh-CN" sz="2000" b="1" dirty="0">
                <a:latin typeface="Arial" panose="020B0604020202020204" pitchFamily="34" charset="0"/>
              </a:rPr>
              <a:t> </a:t>
            </a:r>
            <a:r>
              <a:rPr lang="en-US" altLang="zh-CN" sz="2000" dirty="0">
                <a:latin typeface="Arial" panose="020B0604020202020204" pitchFamily="34" charset="0"/>
              </a:rPr>
              <a:t>The accused infringing product/process implements substantially the same means, for substantially the same purpose, to achieve substantially the same technical effect, as the patented invention.</a:t>
            </a:r>
            <a:endParaRPr lang="en-US" altLang="zh-CN" sz="2400" dirty="0">
              <a:latin typeface="Arial" panose="020B0604020202020204" pitchFamily="34" charset="0"/>
            </a:endParaRPr>
          </a:p>
        </p:txBody>
      </p:sp>
      <p:pic>
        <p:nvPicPr>
          <p:cNvPr id="12" name="图片 11"/>
          <p:cNvPicPr>
            <a:picLocks noChangeAspect="1"/>
          </p:cNvPicPr>
          <p:nvPr/>
        </p:nvPicPr>
        <p:blipFill>
          <a:blip r:embed="rId2"/>
          <a:stretch>
            <a:fillRect/>
          </a:stretch>
        </p:blipFill>
        <p:spPr>
          <a:xfrm>
            <a:off x="669991" y="1501974"/>
            <a:ext cx="918177" cy="909515"/>
          </a:xfrm>
          <a:prstGeom prst="rect">
            <a:avLst/>
          </a:prstGeom>
        </p:spPr>
      </p:pic>
    </p:spTree>
    <p:extLst>
      <p:ext uri="{BB962C8B-B14F-4D97-AF65-F5344CB8AC3E}">
        <p14:creationId xmlns:p14="http://schemas.microsoft.com/office/powerpoint/2010/main" val="3584130854"/>
      </p:ext>
    </p:extLst>
  </p:cSld>
  <p:clrMapOvr>
    <a:masterClrMapping/>
  </p:clrMapOvr>
  <p:transition spd="slow">
    <p:wipe dir="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r>
              <a:rPr lang="en-US" altLang="zh-CN" dirty="0">
                <a:solidFill>
                  <a:srgbClr val="26276A"/>
                </a:solidFill>
                <a:ea typeface="宋体" panose="02010600030101010101" pitchFamily="2" charset="-122"/>
              </a:rPr>
              <a:t>Non-Infringement Defenses</a:t>
            </a:r>
            <a:endParaRPr lang="zh-CN" altLang="en-US" dirty="0">
              <a:solidFill>
                <a:srgbClr val="26276A"/>
              </a:solidFill>
            </a:endParaRPr>
          </a:p>
        </p:txBody>
      </p:sp>
      <p:sp>
        <p:nvSpPr>
          <p:cNvPr id="5" name="矩形 1">
            <a:extLst>
              <a:ext uri="{FF2B5EF4-FFF2-40B4-BE49-F238E27FC236}">
                <a16:creationId xmlns:a16="http://schemas.microsoft.com/office/drawing/2014/main" id="{6F51EC45-E7AB-430D-A71A-FBFCED275E34}"/>
              </a:ext>
            </a:extLst>
          </p:cNvPr>
          <p:cNvSpPr>
            <a:spLocks noChangeArrowheads="1"/>
          </p:cNvSpPr>
          <p:nvPr/>
        </p:nvSpPr>
        <p:spPr bwMode="auto">
          <a:xfrm>
            <a:off x="1296300" y="1292880"/>
            <a:ext cx="1023436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lnSpc>
                <a:spcPct val="90000"/>
              </a:lnSpc>
              <a:spcBef>
                <a:spcPts val="1000"/>
              </a:spcBef>
              <a:buFont typeface="Arial" charset="0"/>
              <a:buChar char="•"/>
              <a:defRPr sz="2800">
                <a:solidFill>
                  <a:schemeClr val="tx1"/>
                </a:solidFill>
                <a:latin typeface="等线" pitchFamily="2" charset="-122"/>
                <a:ea typeface="等线" pitchFamily="2" charset="-122"/>
              </a:defRPr>
            </a:lvl1pPr>
            <a:lvl2pPr marL="742950" indent="-285750">
              <a:lnSpc>
                <a:spcPct val="90000"/>
              </a:lnSpc>
              <a:spcBef>
                <a:spcPts val="500"/>
              </a:spcBef>
              <a:buFont typeface="Arial" charset="0"/>
              <a:buChar char="•"/>
              <a:defRPr sz="2400">
                <a:solidFill>
                  <a:schemeClr val="tx1"/>
                </a:solidFill>
                <a:latin typeface="等线" pitchFamily="2" charset="-122"/>
                <a:ea typeface="等线" pitchFamily="2" charset="-122"/>
              </a:defRPr>
            </a:lvl2pPr>
            <a:lvl3pPr marL="1143000" indent="-228600">
              <a:lnSpc>
                <a:spcPct val="90000"/>
              </a:lnSpc>
              <a:spcBef>
                <a:spcPts val="500"/>
              </a:spcBef>
              <a:buFont typeface="Arial" charset="0"/>
              <a:buChar char="•"/>
              <a:defRPr sz="2000">
                <a:solidFill>
                  <a:schemeClr val="tx1"/>
                </a:solidFill>
                <a:latin typeface="等线" pitchFamily="2" charset="-122"/>
                <a:ea typeface="等线" pitchFamily="2" charset="-122"/>
              </a:defRPr>
            </a:lvl3pPr>
            <a:lvl4pPr marL="1600200" indent="-228600">
              <a:lnSpc>
                <a:spcPct val="90000"/>
              </a:lnSpc>
              <a:spcBef>
                <a:spcPts val="500"/>
              </a:spcBef>
              <a:buFont typeface="Arial" charset="0"/>
              <a:buChar char="•"/>
              <a:defRPr>
                <a:solidFill>
                  <a:schemeClr val="tx1"/>
                </a:solidFill>
                <a:latin typeface="等线" pitchFamily="2" charset="-122"/>
                <a:ea typeface="等线" pitchFamily="2" charset="-122"/>
              </a:defRPr>
            </a:lvl4pPr>
            <a:lvl5pPr marL="2057400" indent="-228600">
              <a:lnSpc>
                <a:spcPct val="90000"/>
              </a:lnSpc>
              <a:spcBef>
                <a:spcPts val="500"/>
              </a:spcBef>
              <a:buFont typeface="Arial" charset="0"/>
              <a:buChar char="•"/>
              <a:defRPr>
                <a:solidFill>
                  <a:schemeClr val="tx1"/>
                </a:solidFill>
                <a:latin typeface="等线" pitchFamily="2" charset="-122"/>
                <a:ea typeface="等线" pitchFamily="2" charset="-122"/>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等线" pitchFamily="2" charset="-122"/>
                <a:ea typeface="等线" pitchFamily="2" charset="-122"/>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等线" pitchFamily="2" charset="-122"/>
                <a:ea typeface="等线" pitchFamily="2" charset="-122"/>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等线" pitchFamily="2" charset="-122"/>
                <a:ea typeface="等线" pitchFamily="2" charset="-122"/>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等线" pitchFamily="2" charset="-122"/>
                <a:ea typeface="等线" pitchFamily="2" charset="-122"/>
              </a:defRPr>
            </a:lvl9pPr>
          </a:lstStyle>
          <a:p>
            <a:pPr marL="114300" indent="0">
              <a:lnSpc>
                <a:spcPts val="2400"/>
              </a:lnSpc>
              <a:spcBef>
                <a:spcPct val="0"/>
              </a:spcBef>
              <a:spcAft>
                <a:spcPts val="1200"/>
              </a:spcAft>
              <a:buClr>
                <a:schemeClr val="bg2">
                  <a:lumMod val="50000"/>
                </a:schemeClr>
              </a:buClr>
              <a:buSzPct val="80000"/>
              <a:buNone/>
              <a:defRPr/>
            </a:pPr>
            <a:r>
              <a:rPr lang="en-US" altLang="zh-CN" sz="2000" b="1" dirty="0">
                <a:solidFill>
                  <a:srgbClr val="26276A"/>
                </a:solidFill>
                <a:latin typeface="Arial" panose="020B0604020202020204" pitchFamily="34" charset="0"/>
                <a:ea typeface="宋体" panose="02010600030101010101" pitchFamily="2" charset="-122"/>
              </a:rPr>
              <a:t>Common non-infringement defenses </a:t>
            </a:r>
          </a:p>
        </p:txBody>
      </p:sp>
      <p:sp>
        <p:nvSpPr>
          <p:cNvPr id="20" name="任意多边形 19"/>
          <p:cNvSpPr/>
          <p:nvPr/>
        </p:nvSpPr>
        <p:spPr>
          <a:xfrm>
            <a:off x="6204818" y="2065756"/>
            <a:ext cx="2474467" cy="700928"/>
          </a:xfrm>
          <a:custGeom>
            <a:avLst/>
            <a:gdLst>
              <a:gd name="connsiteX0" fmla="*/ 0 w 3067843"/>
              <a:gd name="connsiteY0" fmla="*/ 0 h 1840706"/>
              <a:gd name="connsiteX1" fmla="*/ 3067843 w 3067843"/>
              <a:gd name="connsiteY1" fmla="*/ 0 h 1840706"/>
              <a:gd name="connsiteX2" fmla="*/ 3067843 w 3067843"/>
              <a:gd name="connsiteY2" fmla="*/ 1840706 h 1840706"/>
              <a:gd name="connsiteX3" fmla="*/ 0 w 3067843"/>
              <a:gd name="connsiteY3" fmla="*/ 1840706 h 1840706"/>
              <a:gd name="connsiteX4" fmla="*/ 0 w 3067843"/>
              <a:gd name="connsiteY4" fmla="*/ 0 h 1840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67843" h="1840706">
                <a:moveTo>
                  <a:pt x="0" y="0"/>
                </a:moveTo>
                <a:lnTo>
                  <a:pt x="3067843" y="0"/>
                </a:lnTo>
                <a:lnTo>
                  <a:pt x="3067843" y="1840706"/>
                </a:lnTo>
                <a:lnTo>
                  <a:pt x="0" y="1840706"/>
                </a:lnTo>
                <a:lnTo>
                  <a:pt x="0" y="0"/>
                </a:lnTo>
                <a:close/>
              </a:path>
            </a:pathLst>
          </a:custGeom>
          <a:solidFill>
            <a:schemeClr val="accent5">
              <a:lumMod val="40000"/>
              <a:lumOff val="60000"/>
            </a:schemeClr>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0960" tIns="60960" rIns="60960" bIns="60960" numCol="1" spcCol="1270" anchor="ctr" anchorCtr="0">
            <a:noAutofit/>
          </a:bodyPr>
          <a:lstStyle/>
          <a:p>
            <a:pPr lvl="0" algn="ctr"/>
            <a:r>
              <a:rPr lang="en-US" altLang="zh-CN" sz="1600" b="1" dirty="0">
                <a:solidFill>
                  <a:srgbClr val="26276A"/>
                </a:solidFill>
                <a:latin typeface="Arial" panose="020B0604020202020204" pitchFamily="34" charset="0"/>
                <a:ea typeface="宋体" panose="02010600030101010101" pitchFamily="2" charset="-122"/>
              </a:rPr>
              <a:t>Prior use defense</a:t>
            </a:r>
          </a:p>
        </p:txBody>
      </p:sp>
      <p:sp>
        <p:nvSpPr>
          <p:cNvPr id="21" name="任意多边形 20"/>
          <p:cNvSpPr/>
          <p:nvPr/>
        </p:nvSpPr>
        <p:spPr>
          <a:xfrm>
            <a:off x="6204817" y="3134381"/>
            <a:ext cx="2474467" cy="700928"/>
          </a:xfrm>
          <a:custGeom>
            <a:avLst/>
            <a:gdLst>
              <a:gd name="connsiteX0" fmla="*/ 0 w 3067843"/>
              <a:gd name="connsiteY0" fmla="*/ 0 h 1840706"/>
              <a:gd name="connsiteX1" fmla="*/ 3067843 w 3067843"/>
              <a:gd name="connsiteY1" fmla="*/ 0 h 1840706"/>
              <a:gd name="connsiteX2" fmla="*/ 3067843 w 3067843"/>
              <a:gd name="connsiteY2" fmla="*/ 1840706 h 1840706"/>
              <a:gd name="connsiteX3" fmla="*/ 0 w 3067843"/>
              <a:gd name="connsiteY3" fmla="*/ 1840706 h 1840706"/>
              <a:gd name="connsiteX4" fmla="*/ 0 w 3067843"/>
              <a:gd name="connsiteY4" fmla="*/ 0 h 1840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67843" h="1840706">
                <a:moveTo>
                  <a:pt x="0" y="0"/>
                </a:moveTo>
                <a:lnTo>
                  <a:pt x="3067843" y="0"/>
                </a:lnTo>
                <a:lnTo>
                  <a:pt x="3067843" y="1840706"/>
                </a:lnTo>
                <a:lnTo>
                  <a:pt x="0" y="1840706"/>
                </a:lnTo>
                <a:lnTo>
                  <a:pt x="0" y="0"/>
                </a:lnTo>
                <a:close/>
              </a:path>
            </a:pathLst>
          </a:custGeom>
          <a:solidFill>
            <a:schemeClr val="accent1">
              <a:lumMod val="60000"/>
              <a:lumOff val="40000"/>
            </a:schemeClr>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0960" tIns="60960" rIns="60960" bIns="60960" numCol="1" spcCol="1270" anchor="ctr" anchorCtr="0">
            <a:noAutofit/>
          </a:bodyPr>
          <a:lstStyle/>
          <a:p>
            <a:pPr lvl="0" algn="ctr"/>
            <a:r>
              <a:rPr lang="en-US" altLang="zh-CN" sz="1600" b="1" dirty="0">
                <a:solidFill>
                  <a:srgbClr val="26276A"/>
                </a:solidFill>
                <a:latin typeface="Arial" panose="020B0604020202020204" pitchFamily="34" charset="0"/>
                <a:ea typeface="宋体" panose="02010600030101010101" pitchFamily="2" charset="-122"/>
              </a:rPr>
              <a:t>Prior art defense</a:t>
            </a:r>
          </a:p>
        </p:txBody>
      </p:sp>
      <p:sp>
        <p:nvSpPr>
          <p:cNvPr id="22" name="任意多边形 21"/>
          <p:cNvSpPr/>
          <p:nvPr/>
        </p:nvSpPr>
        <p:spPr>
          <a:xfrm>
            <a:off x="6204817" y="4157191"/>
            <a:ext cx="2474467" cy="700928"/>
          </a:xfrm>
          <a:custGeom>
            <a:avLst/>
            <a:gdLst>
              <a:gd name="connsiteX0" fmla="*/ 0 w 3067843"/>
              <a:gd name="connsiteY0" fmla="*/ 0 h 1840706"/>
              <a:gd name="connsiteX1" fmla="*/ 3067843 w 3067843"/>
              <a:gd name="connsiteY1" fmla="*/ 0 h 1840706"/>
              <a:gd name="connsiteX2" fmla="*/ 3067843 w 3067843"/>
              <a:gd name="connsiteY2" fmla="*/ 1840706 h 1840706"/>
              <a:gd name="connsiteX3" fmla="*/ 0 w 3067843"/>
              <a:gd name="connsiteY3" fmla="*/ 1840706 h 1840706"/>
              <a:gd name="connsiteX4" fmla="*/ 0 w 3067843"/>
              <a:gd name="connsiteY4" fmla="*/ 0 h 1840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67843" h="1840706">
                <a:moveTo>
                  <a:pt x="0" y="0"/>
                </a:moveTo>
                <a:lnTo>
                  <a:pt x="3067843" y="0"/>
                </a:lnTo>
                <a:lnTo>
                  <a:pt x="3067843" y="1840706"/>
                </a:lnTo>
                <a:lnTo>
                  <a:pt x="0" y="1840706"/>
                </a:lnTo>
                <a:lnTo>
                  <a:pt x="0" y="0"/>
                </a:lnTo>
                <a:close/>
              </a:path>
            </a:pathLst>
          </a:custGeom>
          <a:solidFill>
            <a:srgbClr val="26276A"/>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0960" tIns="60960" rIns="60960" bIns="60960" numCol="1" spcCol="1270" anchor="ctr" anchorCtr="0">
            <a:noAutofit/>
          </a:bodyPr>
          <a:lstStyle/>
          <a:p>
            <a:pPr lvl="0" algn="ctr"/>
            <a:r>
              <a:rPr lang="en-US" altLang="zh-CN" sz="1600" b="1" dirty="0">
                <a:solidFill>
                  <a:schemeClr val="bg1"/>
                </a:solidFill>
                <a:latin typeface="Arial" panose="020B0604020202020204" pitchFamily="34" charset="0"/>
                <a:ea typeface="宋体" panose="02010600030101010101" pitchFamily="2" charset="-122"/>
              </a:rPr>
              <a:t>Scientific and experimental use</a:t>
            </a:r>
          </a:p>
        </p:txBody>
      </p:sp>
      <p:sp>
        <p:nvSpPr>
          <p:cNvPr id="28" name="任意多边形 27"/>
          <p:cNvSpPr/>
          <p:nvPr/>
        </p:nvSpPr>
        <p:spPr>
          <a:xfrm>
            <a:off x="2296961" y="2038324"/>
            <a:ext cx="2474467" cy="700928"/>
          </a:xfrm>
          <a:custGeom>
            <a:avLst/>
            <a:gdLst>
              <a:gd name="connsiteX0" fmla="*/ 0 w 3067843"/>
              <a:gd name="connsiteY0" fmla="*/ 0 h 1840706"/>
              <a:gd name="connsiteX1" fmla="*/ 3067843 w 3067843"/>
              <a:gd name="connsiteY1" fmla="*/ 0 h 1840706"/>
              <a:gd name="connsiteX2" fmla="*/ 3067843 w 3067843"/>
              <a:gd name="connsiteY2" fmla="*/ 1840706 h 1840706"/>
              <a:gd name="connsiteX3" fmla="*/ 0 w 3067843"/>
              <a:gd name="connsiteY3" fmla="*/ 1840706 h 1840706"/>
              <a:gd name="connsiteX4" fmla="*/ 0 w 3067843"/>
              <a:gd name="connsiteY4" fmla="*/ 0 h 1840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67843" h="1840706">
                <a:moveTo>
                  <a:pt x="0" y="0"/>
                </a:moveTo>
                <a:lnTo>
                  <a:pt x="3067843" y="0"/>
                </a:lnTo>
                <a:lnTo>
                  <a:pt x="3067843" y="1840706"/>
                </a:lnTo>
                <a:lnTo>
                  <a:pt x="0" y="1840706"/>
                </a:lnTo>
                <a:lnTo>
                  <a:pt x="0" y="0"/>
                </a:lnTo>
                <a:close/>
              </a:path>
            </a:pathLst>
          </a:custGeom>
          <a:solidFill>
            <a:schemeClr val="accent5">
              <a:lumMod val="40000"/>
              <a:lumOff val="60000"/>
            </a:schemeClr>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0960" tIns="60960" rIns="60960" bIns="60960" numCol="1" spcCol="1270" anchor="ctr" anchorCtr="0">
            <a:noAutofit/>
          </a:bodyPr>
          <a:lstStyle/>
          <a:p>
            <a:pPr lvl="0" algn="ctr"/>
            <a:r>
              <a:rPr lang="en-US" altLang="zh-CN" sz="1600" b="1" dirty="0">
                <a:solidFill>
                  <a:srgbClr val="26276A"/>
                </a:solidFill>
                <a:latin typeface="Arial" panose="020B0604020202020204" pitchFamily="34" charset="0"/>
                <a:ea typeface="宋体" panose="02010600030101010101" pitchFamily="2" charset="-122"/>
              </a:rPr>
              <a:t>Unclear protection scope of the patent</a:t>
            </a:r>
            <a:endParaRPr lang="zh-CN" altLang="en-US" sz="1600" b="1" dirty="0">
              <a:solidFill>
                <a:srgbClr val="26276A"/>
              </a:solidFill>
            </a:endParaRPr>
          </a:p>
        </p:txBody>
      </p:sp>
      <p:sp>
        <p:nvSpPr>
          <p:cNvPr id="29" name="任意多边形 28"/>
          <p:cNvSpPr/>
          <p:nvPr/>
        </p:nvSpPr>
        <p:spPr>
          <a:xfrm>
            <a:off x="2296960" y="3134381"/>
            <a:ext cx="2474467" cy="700928"/>
          </a:xfrm>
          <a:custGeom>
            <a:avLst/>
            <a:gdLst>
              <a:gd name="connsiteX0" fmla="*/ 0 w 3067843"/>
              <a:gd name="connsiteY0" fmla="*/ 0 h 1840706"/>
              <a:gd name="connsiteX1" fmla="*/ 3067843 w 3067843"/>
              <a:gd name="connsiteY1" fmla="*/ 0 h 1840706"/>
              <a:gd name="connsiteX2" fmla="*/ 3067843 w 3067843"/>
              <a:gd name="connsiteY2" fmla="*/ 1840706 h 1840706"/>
              <a:gd name="connsiteX3" fmla="*/ 0 w 3067843"/>
              <a:gd name="connsiteY3" fmla="*/ 1840706 h 1840706"/>
              <a:gd name="connsiteX4" fmla="*/ 0 w 3067843"/>
              <a:gd name="connsiteY4" fmla="*/ 0 h 1840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67843" h="1840706">
                <a:moveTo>
                  <a:pt x="0" y="0"/>
                </a:moveTo>
                <a:lnTo>
                  <a:pt x="3067843" y="0"/>
                </a:lnTo>
                <a:lnTo>
                  <a:pt x="3067843" y="1840706"/>
                </a:lnTo>
                <a:lnTo>
                  <a:pt x="0" y="1840706"/>
                </a:lnTo>
                <a:lnTo>
                  <a:pt x="0" y="0"/>
                </a:lnTo>
                <a:close/>
              </a:path>
            </a:pathLst>
          </a:custGeom>
          <a:solidFill>
            <a:schemeClr val="accent1">
              <a:lumMod val="60000"/>
              <a:lumOff val="40000"/>
            </a:schemeClr>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0960" tIns="60960" rIns="60960" bIns="60960" numCol="1" spcCol="1270" anchor="ctr" anchorCtr="0">
            <a:noAutofit/>
          </a:bodyPr>
          <a:lstStyle/>
          <a:p>
            <a:pPr lvl="0" algn="ctr"/>
            <a:r>
              <a:rPr lang="en-US" altLang="zh-CN" sz="1600" b="1" dirty="0">
                <a:solidFill>
                  <a:srgbClr val="26276A"/>
                </a:solidFill>
                <a:latin typeface="Arial" panose="020B0604020202020204" pitchFamily="34" charset="0"/>
                <a:ea typeface="宋体" panose="02010600030101010101" pitchFamily="2" charset="-122"/>
              </a:rPr>
              <a:t>Different from at least one claim element</a:t>
            </a:r>
            <a:endParaRPr lang="zh-CN" altLang="en-US" sz="1600" b="1" dirty="0">
              <a:solidFill>
                <a:srgbClr val="26276A"/>
              </a:solidFill>
            </a:endParaRPr>
          </a:p>
        </p:txBody>
      </p:sp>
      <p:sp>
        <p:nvSpPr>
          <p:cNvPr id="30" name="任意多边形 29"/>
          <p:cNvSpPr/>
          <p:nvPr/>
        </p:nvSpPr>
        <p:spPr>
          <a:xfrm>
            <a:off x="2315248" y="4157191"/>
            <a:ext cx="2474467" cy="700928"/>
          </a:xfrm>
          <a:custGeom>
            <a:avLst/>
            <a:gdLst>
              <a:gd name="connsiteX0" fmla="*/ 0 w 3067843"/>
              <a:gd name="connsiteY0" fmla="*/ 0 h 1840706"/>
              <a:gd name="connsiteX1" fmla="*/ 3067843 w 3067843"/>
              <a:gd name="connsiteY1" fmla="*/ 0 h 1840706"/>
              <a:gd name="connsiteX2" fmla="*/ 3067843 w 3067843"/>
              <a:gd name="connsiteY2" fmla="*/ 1840706 h 1840706"/>
              <a:gd name="connsiteX3" fmla="*/ 0 w 3067843"/>
              <a:gd name="connsiteY3" fmla="*/ 1840706 h 1840706"/>
              <a:gd name="connsiteX4" fmla="*/ 0 w 3067843"/>
              <a:gd name="connsiteY4" fmla="*/ 0 h 1840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67843" h="1840706">
                <a:moveTo>
                  <a:pt x="0" y="0"/>
                </a:moveTo>
                <a:lnTo>
                  <a:pt x="3067843" y="0"/>
                </a:lnTo>
                <a:lnTo>
                  <a:pt x="3067843" y="1840706"/>
                </a:lnTo>
                <a:lnTo>
                  <a:pt x="0" y="1840706"/>
                </a:lnTo>
                <a:lnTo>
                  <a:pt x="0" y="0"/>
                </a:lnTo>
                <a:close/>
              </a:path>
            </a:pathLst>
          </a:custGeom>
          <a:solidFill>
            <a:srgbClr val="26276A"/>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0960" tIns="60960" rIns="60960" bIns="60960" numCol="1" spcCol="1270" anchor="ctr" anchorCtr="0">
            <a:noAutofit/>
          </a:bodyPr>
          <a:lstStyle/>
          <a:p>
            <a:pPr algn="ctr"/>
            <a:r>
              <a:rPr lang="en-US" altLang="zh-CN" sz="1600" b="1" dirty="0">
                <a:solidFill>
                  <a:schemeClr val="bg1"/>
                </a:solidFill>
                <a:latin typeface="Arial" panose="020B0604020202020204" pitchFamily="34" charset="0"/>
                <a:ea typeface="宋体" panose="02010600030101010101" pitchFamily="2" charset="-122"/>
              </a:rPr>
              <a:t>Exhaustion of right</a:t>
            </a:r>
          </a:p>
        </p:txBody>
      </p:sp>
      <p:pic>
        <p:nvPicPr>
          <p:cNvPr id="32" name="图形 18" descr="打开的文件夹 ">
            <a:extLst>
              <a:ext uri="{FF2B5EF4-FFF2-40B4-BE49-F238E27FC236}">
                <a16:creationId xmlns:a16="http://schemas.microsoft.com/office/drawing/2014/main" id="{6FAB3AD3-A95F-4830-BA88-213CA850C5FF}"/>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38369" y="1178908"/>
            <a:ext cx="628054" cy="628054"/>
          </a:xfrm>
          <a:prstGeom prst="rect">
            <a:avLst/>
          </a:prstGeom>
        </p:spPr>
      </p:pic>
      <p:cxnSp>
        <p:nvCxnSpPr>
          <p:cNvPr id="38" name="直接连接符 37"/>
          <p:cNvCxnSpPr/>
          <p:nvPr/>
        </p:nvCxnSpPr>
        <p:spPr>
          <a:xfrm flipH="1">
            <a:off x="5488123" y="2322576"/>
            <a:ext cx="2778" cy="2535543"/>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sp>
        <p:nvSpPr>
          <p:cNvPr id="4" name="文本框 3"/>
          <p:cNvSpPr txBox="1"/>
          <p:nvPr/>
        </p:nvSpPr>
        <p:spPr>
          <a:xfrm>
            <a:off x="1472184" y="5577840"/>
            <a:ext cx="8289449" cy="400110"/>
          </a:xfrm>
          <a:prstGeom prst="rect">
            <a:avLst/>
          </a:prstGeom>
          <a:noFill/>
        </p:spPr>
        <p:txBody>
          <a:bodyPr wrap="none" rtlCol="0">
            <a:spAutoFit/>
          </a:bodyPr>
          <a:lstStyle/>
          <a:p>
            <a:r>
              <a:rPr lang="en-US" altLang="zh-CN" sz="2000" dirty="0">
                <a:solidFill>
                  <a:srgbClr val="26276A"/>
                </a:solidFill>
                <a:latin typeface="Arial" panose="020B0604020202020204" pitchFamily="34" charset="0"/>
              </a:rPr>
              <a:t>*Drug applicant may raise </a:t>
            </a:r>
            <a:r>
              <a:rPr lang="en-US" altLang="zh-CN" sz="2000" i="1" dirty="0" err="1">
                <a:solidFill>
                  <a:srgbClr val="26276A"/>
                </a:solidFill>
                <a:latin typeface="Arial" panose="020B0604020202020204" pitchFamily="34" charset="0"/>
              </a:rPr>
              <a:t>Bolar</a:t>
            </a:r>
            <a:r>
              <a:rPr lang="en-US" altLang="zh-CN" sz="2000" i="1" dirty="0">
                <a:solidFill>
                  <a:srgbClr val="26276A"/>
                </a:solidFill>
                <a:latin typeface="Arial" panose="020B0604020202020204" pitchFamily="34" charset="0"/>
              </a:rPr>
              <a:t> Exception </a:t>
            </a:r>
            <a:r>
              <a:rPr lang="en-US" altLang="zh-CN" sz="2000" dirty="0">
                <a:solidFill>
                  <a:srgbClr val="26276A"/>
                </a:solidFill>
                <a:latin typeface="Arial" panose="020B0604020202020204" pitchFamily="34" charset="0"/>
              </a:rPr>
              <a:t>as a defense to infringement</a:t>
            </a:r>
            <a:endParaRPr lang="zh-CN" altLang="en-US" sz="2000" dirty="0">
              <a:solidFill>
                <a:srgbClr val="26276A"/>
              </a:solidFill>
              <a:latin typeface="Arial" panose="020B0604020202020204" pitchFamily="34" charset="0"/>
            </a:endParaRPr>
          </a:p>
        </p:txBody>
      </p:sp>
    </p:spTree>
    <p:extLst>
      <p:ext uri="{BB962C8B-B14F-4D97-AF65-F5344CB8AC3E}">
        <p14:creationId xmlns:p14="http://schemas.microsoft.com/office/powerpoint/2010/main" val="2153220048"/>
      </p:ext>
    </p:extLst>
  </p:cSld>
  <p:clrMapOvr>
    <a:masterClrMapping/>
  </p:clrMapOvr>
  <p:transition spd="slow">
    <p:wipe dir="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r>
              <a:rPr lang="en-US" altLang="zh-CN" dirty="0">
                <a:solidFill>
                  <a:srgbClr val="26276A"/>
                </a:solidFill>
                <a:ea typeface="宋体" panose="02010600030101010101" pitchFamily="2" charset="-122"/>
              </a:rPr>
              <a:t>Permanent Injunction</a:t>
            </a:r>
            <a:endParaRPr lang="zh-CN" altLang="en-US" dirty="0">
              <a:solidFill>
                <a:srgbClr val="26276A"/>
              </a:solidFill>
            </a:endParaRPr>
          </a:p>
        </p:txBody>
      </p:sp>
      <p:graphicFrame>
        <p:nvGraphicFramePr>
          <p:cNvPr id="35" name="图示 34"/>
          <p:cNvGraphicFramePr/>
          <p:nvPr>
            <p:extLst>
              <p:ext uri="{D42A27DB-BD31-4B8C-83A1-F6EECF244321}">
                <p14:modId xmlns:p14="http://schemas.microsoft.com/office/powerpoint/2010/main" val="3678795272"/>
              </p:ext>
            </p:extLst>
          </p:nvPr>
        </p:nvGraphicFramePr>
        <p:xfrm>
          <a:off x="759932" y="1045944"/>
          <a:ext cx="11011766" cy="16940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6" name="矩形 35">
            <a:extLst>
              <a:ext uri="{FF2B5EF4-FFF2-40B4-BE49-F238E27FC236}">
                <a16:creationId xmlns:a16="http://schemas.microsoft.com/office/drawing/2014/main" id="{27ADBBA4-E807-4205-9113-506C04450FD3}"/>
              </a:ext>
            </a:extLst>
          </p:cNvPr>
          <p:cNvSpPr/>
          <p:nvPr/>
        </p:nvSpPr>
        <p:spPr>
          <a:xfrm>
            <a:off x="2348624" y="2101235"/>
            <a:ext cx="771365" cy="523220"/>
          </a:xfrm>
          <a:prstGeom prst="rect">
            <a:avLst/>
          </a:prstGeom>
        </p:spPr>
        <p:txBody>
          <a:bodyPr wrap="none">
            <a:spAutoFit/>
          </a:bodyPr>
          <a:lstStyle/>
          <a:p>
            <a:pPr algn="ctr"/>
            <a:r>
              <a:rPr lang="en-US" altLang="zh-CN" sz="1400" i="1" dirty="0">
                <a:latin typeface="Arial" panose="020B0604020202020204" pitchFamily="34" charset="0"/>
                <a:cs typeface="Arial" panose="020B0604020202020204" pitchFamily="34" charset="0"/>
              </a:rPr>
              <a:t>2-3 </a:t>
            </a:r>
          </a:p>
          <a:p>
            <a:pPr algn="ctr"/>
            <a:r>
              <a:rPr lang="en-US" altLang="zh-CN" sz="1400" i="1" dirty="0">
                <a:latin typeface="Arial" panose="020B0604020202020204" pitchFamily="34" charset="0"/>
                <a:cs typeface="Arial" panose="020B0604020202020204" pitchFamily="34" charset="0"/>
              </a:rPr>
              <a:t>months</a:t>
            </a:r>
            <a:endParaRPr lang="zh-CN" altLang="en-US" sz="1400" i="1" dirty="0"/>
          </a:p>
        </p:txBody>
      </p:sp>
      <p:sp>
        <p:nvSpPr>
          <p:cNvPr id="37" name="矩形 36">
            <a:extLst>
              <a:ext uri="{FF2B5EF4-FFF2-40B4-BE49-F238E27FC236}">
                <a16:creationId xmlns:a16="http://schemas.microsoft.com/office/drawing/2014/main" id="{473C5B51-B85C-4BC7-9568-ABF6B5659882}"/>
              </a:ext>
            </a:extLst>
          </p:cNvPr>
          <p:cNvSpPr/>
          <p:nvPr/>
        </p:nvSpPr>
        <p:spPr>
          <a:xfrm>
            <a:off x="4708681" y="2059587"/>
            <a:ext cx="771365" cy="523220"/>
          </a:xfrm>
          <a:prstGeom prst="rect">
            <a:avLst/>
          </a:prstGeom>
        </p:spPr>
        <p:txBody>
          <a:bodyPr wrap="none">
            <a:spAutoFit/>
          </a:bodyPr>
          <a:lstStyle>
            <a:defPPr>
              <a:defRPr lang="zh-CN"/>
            </a:defPPr>
            <a:lvl1pPr algn="l" rtl="0" eaLnBrk="0" fontAlgn="base" hangingPunct="0">
              <a:spcBef>
                <a:spcPct val="0"/>
              </a:spcBef>
              <a:spcAft>
                <a:spcPct val="0"/>
              </a:spcAft>
              <a:defRPr kern="1200">
                <a:solidFill>
                  <a:schemeClr val="tx1"/>
                </a:solidFill>
                <a:latin typeface="等线" pitchFamily="2" charset="-122"/>
                <a:ea typeface="宋体" pitchFamily="2" charset="-122"/>
                <a:cs typeface="+mn-cs"/>
              </a:defRPr>
            </a:lvl1pPr>
            <a:lvl2pPr marL="457200" algn="l" rtl="0" eaLnBrk="0" fontAlgn="base" hangingPunct="0">
              <a:spcBef>
                <a:spcPct val="0"/>
              </a:spcBef>
              <a:spcAft>
                <a:spcPct val="0"/>
              </a:spcAft>
              <a:defRPr kern="1200">
                <a:solidFill>
                  <a:schemeClr val="tx1"/>
                </a:solidFill>
                <a:latin typeface="等线" pitchFamily="2" charset="-122"/>
                <a:ea typeface="宋体" pitchFamily="2" charset="-122"/>
                <a:cs typeface="+mn-cs"/>
              </a:defRPr>
            </a:lvl2pPr>
            <a:lvl3pPr marL="914400" algn="l" rtl="0" eaLnBrk="0" fontAlgn="base" hangingPunct="0">
              <a:spcBef>
                <a:spcPct val="0"/>
              </a:spcBef>
              <a:spcAft>
                <a:spcPct val="0"/>
              </a:spcAft>
              <a:defRPr kern="1200">
                <a:solidFill>
                  <a:schemeClr val="tx1"/>
                </a:solidFill>
                <a:latin typeface="等线" pitchFamily="2" charset="-122"/>
                <a:ea typeface="宋体" pitchFamily="2" charset="-122"/>
                <a:cs typeface="+mn-cs"/>
              </a:defRPr>
            </a:lvl3pPr>
            <a:lvl4pPr marL="1371600" algn="l" rtl="0" eaLnBrk="0" fontAlgn="base" hangingPunct="0">
              <a:spcBef>
                <a:spcPct val="0"/>
              </a:spcBef>
              <a:spcAft>
                <a:spcPct val="0"/>
              </a:spcAft>
              <a:defRPr kern="1200">
                <a:solidFill>
                  <a:schemeClr val="tx1"/>
                </a:solidFill>
                <a:latin typeface="等线" pitchFamily="2" charset="-122"/>
                <a:ea typeface="宋体" pitchFamily="2" charset="-122"/>
                <a:cs typeface="+mn-cs"/>
              </a:defRPr>
            </a:lvl4pPr>
            <a:lvl5pPr marL="1828800" algn="l" rtl="0" eaLnBrk="0" fontAlgn="base" hangingPunct="0">
              <a:spcBef>
                <a:spcPct val="0"/>
              </a:spcBef>
              <a:spcAft>
                <a:spcPct val="0"/>
              </a:spcAft>
              <a:defRPr kern="1200">
                <a:solidFill>
                  <a:schemeClr val="tx1"/>
                </a:solidFill>
                <a:latin typeface="等线" pitchFamily="2" charset="-122"/>
                <a:ea typeface="宋体" pitchFamily="2" charset="-122"/>
                <a:cs typeface="+mn-cs"/>
              </a:defRPr>
            </a:lvl5pPr>
            <a:lvl6pPr marL="2286000" algn="l" defTabSz="914400" rtl="0" eaLnBrk="1" latinLnBrk="0" hangingPunct="1">
              <a:defRPr kern="1200">
                <a:solidFill>
                  <a:schemeClr val="tx1"/>
                </a:solidFill>
                <a:latin typeface="等线" pitchFamily="2" charset="-122"/>
                <a:ea typeface="宋体" pitchFamily="2" charset="-122"/>
                <a:cs typeface="+mn-cs"/>
              </a:defRPr>
            </a:lvl6pPr>
            <a:lvl7pPr marL="2743200" algn="l" defTabSz="914400" rtl="0" eaLnBrk="1" latinLnBrk="0" hangingPunct="1">
              <a:defRPr kern="1200">
                <a:solidFill>
                  <a:schemeClr val="tx1"/>
                </a:solidFill>
                <a:latin typeface="等线" pitchFamily="2" charset="-122"/>
                <a:ea typeface="宋体" pitchFamily="2" charset="-122"/>
                <a:cs typeface="+mn-cs"/>
              </a:defRPr>
            </a:lvl7pPr>
            <a:lvl8pPr marL="3200400" algn="l" defTabSz="914400" rtl="0" eaLnBrk="1" latinLnBrk="0" hangingPunct="1">
              <a:defRPr kern="1200">
                <a:solidFill>
                  <a:schemeClr val="tx1"/>
                </a:solidFill>
                <a:latin typeface="等线" pitchFamily="2" charset="-122"/>
                <a:ea typeface="宋体" pitchFamily="2" charset="-122"/>
                <a:cs typeface="+mn-cs"/>
              </a:defRPr>
            </a:lvl8pPr>
            <a:lvl9pPr marL="3657600" algn="l" defTabSz="914400" rtl="0" eaLnBrk="1" latinLnBrk="0" hangingPunct="1">
              <a:defRPr kern="1200">
                <a:solidFill>
                  <a:schemeClr val="tx1"/>
                </a:solidFill>
                <a:latin typeface="等线" pitchFamily="2" charset="-122"/>
                <a:ea typeface="宋体" pitchFamily="2" charset="-122"/>
                <a:cs typeface="+mn-cs"/>
              </a:defRPr>
            </a:lvl9pPr>
          </a:lstStyle>
          <a:p>
            <a:pPr algn="ctr"/>
            <a:r>
              <a:rPr lang="en-US" altLang="zh-CN" sz="1400" i="1" dirty="0">
                <a:latin typeface="Arial" panose="020B0604020202020204" pitchFamily="34" charset="0"/>
                <a:cs typeface="Arial" panose="020B0604020202020204" pitchFamily="34" charset="0"/>
              </a:rPr>
              <a:t>6-8 </a:t>
            </a:r>
          </a:p>
          <a:p>
            <a:pPr algn="ctr"/>
            <a:r>
              <a:rPr lang="en-US" altLang="zh-CN" sz="1400" i="1" dirty="0">
                <a:latin typeface="Arial" panose="020B0604020202020204" pitchFamily="34" charset="0"/>
                <a:cs typeface="Arial" panose="020B0604020202020204" pitchFamily="34" charset="0"/>
              </a:rPr>
              <a:t>months</a:t>
            </a:r>
            <a:endParaRPr lang="zh-CN" altLang="en-US" sz="1400" i="1" dirty="0"/>
          </a:p>
        </p:txBody>
      </p:sp>
      <p:sp>
        <p:nvSpPr>
          <p:cNvPr id="38" name="矩形 37">
            <a:extLst>
              <a:ext uri="{FF2B5EF4-FFF2-40B4-BE49-F238E27FC236}">
                <a16:creationId xmlns:a16="http://schemas.microsoft.com/office/drawing/2014/main" id="{13481F2D-8D8F-4D5B-9440-ED87DD51F618}"/>
              </a:ext>
            </a:extLst>
          </p:cNvPr>
          <p:cNvSpPr/>
          <p:nvPr/>
        </p:nvSpPr>
        <p:spPr>
          <a:xfrm>
            <a:off x="7068738" y="2052938"/>
            <a:ext cx="771365" cy="523220"/>
          </a:xfrm>
          <a:prstGeom prst="rect">
            <a:avLst/>
          </a:prstGeom>
        </p:spPr>
        <p:txBody>
          <a:bodyPr wrap="none">
            <a:spAutoFit/>
          </a:bodyPr>
          <a:lstStyle>
            <a:defPPr>
              <a:defRPr lang="zh-CN"/>
            </a:defPPr>
            <a:lvl1pPr algn="l" rtl="0" eaLnBrk="0" fontAlgn="base" hangingPunct="0">
              <a:spcBef>
                <a:spcPct val="0"/>
              </a:spcBef>
              <a:spcAft>
                <a:spcPct val="0"/>
              </a:spcAft>
              <a:defRPr kern="1200">
                <a:solidFill>
                  <a:schemeClr val="tx1"/>
                </a:solidFill>
                <a:latin typeface="等线" pitchFamily="2" charset="-122"/>
                <a:ea typeface="宋体" pitchFamily="2" charset="-122"/>
                <a:cs typeface="+mn-cs"/>
              </a:defRPr>
            </a:lvl1pPr>
            <a:lvl2pPr marL="457200" algn="l" rtl="0" eaLnBrk="0" fontAlgn="base" hangingPunct="0">
              <a:spcBef>
                <a:spcPct val="0"/>
              </a:spcBef>
              <a:spcAft>
                <a:spcPct val="0"/>
              </a:spcAft>
              <a:defRPr kern="1200">
                <a:solidFill>
                  <a:schemeClr val="tx1"/>
                </a:solidFill>
                <a:latin typeface="等线" pitchFamily="2" charset="-122"/>
                <a:ea typeface="宋体" pitchFamily="2" charset="-122"/>
                <a:cs typeface="+mn-cs"/>
              </a:defRPr>
            </a:lvl2pPr>
            <a:lvl3pPr marL="914400" algn="l" rtl="0" eaLnBrk="0" fontAlgn="base" hangingPunct="0">
              <a:spcBef>
                <a:spcPct val="0"/>
              </a:spcBef>
              <a:spcAft>
                <a:spcPct val="0"/>
              </a:spcAft>
              <a:defRPr kern="1200">
                <a:solidFill>
                  <a:schemeClr val="tx1"/>
                </a:solidFill>
                <a:latin typeface="等线" pitchFamily="2" charset="-122"/>
                <a:ea typeface="宋体" pitchFamily="2" charset="-122"/>
                <a:cs typeface="+mn-cs"/>
              </a:defRPr>
            </a:lvl3pPr>
            <a:lvl4pPr marL="1371600" algn="l" rtl="0" eaLnBrk="0" fontAlgn="base" hangingPunct="0">
              <a:spcBef>
                <a:spcPct val="0"/>
              </a:spcBef>
              <a:spcAft>
                <a:spcPct val="0"/>
              </a:spcAft>
              <a:defRPr kern="1200">
                <a:solidFill>
                  <a:schemeClr val="tx1"/>
                </a:solidFill>
                <a:latin typeface="等线" pitchFamily="2" charset="-122"/>
                <a:ea typeface="宋体" pitchFamily="2" charset="-122"/>
                <a:cs typeface="+mn-cs"/>
              </a:defRPr>
            </a:lvl4pPr>
            <a:lvl5pPr marL="1828800" algn="l" rtl="0" eaLnBrk="0" fontAlgn="base" hangingPunct="0">
              <a:spcBef>
                <a:spcPct val="0"/>
              </a:spcBef>
              <a:spcAft>
                <a:spcPct val="0"/>
              </a:spcAft>
              <a:defRPr kern="1200">
                <a:solidFill>
                  <a:schemeClr val="tx1"/>
                </a:solidFill>
                <a:latin typeface="等线" pitchFamily="2" charset="-122"/>
                <a:ea typeface="宋体" pitchFamily="2" charset="-122"/>
                <a:cs typeface="+mn-cs"/>
              </a:defRPr>
            </a:lvl5pPr>
            <a:lvl6pPr marL="2286000" algn="l" defTabSz="914400" rtl="0" eaLnBrk="1" latinLnBrk="0" hangingPunct="1">
              <a:defRPr kern="1200">
                <a:solidFill>
                  <a:schemeClr val="tx1"/>
                </a:solidFill>
                <a:latin typeface="等线" pitchFamily="2" charset="-122"/>
                <a:ea typeface="宋体" pitchFamily="2" charset="-122"/>
                <a:cs typeface="+mn-cs"/>
              </a:defRPr>
            </a:lvl6pPr>
            <a:lvl7pPr marL="2743200" algn="l" defTabSz="914400" rtl="0" eaLnBrk="1" latinLnBrk="0" hangingPunct="1">
              <a:defRPr kern="1200">
                <a:solidFill>
                  <a:schemeClr val="tx1"/>
                </a:solidFill>
                <a:latin typeface="等线" pitchFamily="2" charset="-122"/>
                <a:ea typeface="宋体" pitchFamily="2" charset="-122"/>
                <a:cs typeface="+mn-cs"/>
              </a:defRPr>
            </a:lvl7pPr>
            <a:lvl8pPr marL="3200400" algn="l" defTabSz="914400" rtl="0" eaLnBrk="1" latinLnBrk="0" hangingPunct="1">
              <a:defRPr kern="1200">
                <a:solidFill>
                  <a:schemeClr val="tx1"/>
                </a:solidFill>
                <a:latin typeface="等线" pitchFamily="2" charset="-122"/>
                <a:ea typeface="宋体" pitchFamily="2" charset="-122"/>
                <a:cs typeface="+mn-cs"/>
              </a:defRPr>
            </a:lvl8pPr>
            <a:lvl9pPr marL="3657600" algn="l" defTabSz="914400" rtl="0" eaLnBrk="1" latinLnBrk="0" hangingPunct="1">
              <a:defRPr kern="1200">
                <a:solidFill>
                  <a:schemeClr val="tx1"/>
                </a:solidFill>
                <a:latin typeface="等线" pitchFamily="2" charset="-122"/>
                <a:ea typeface="宋体" pitchFamily="2" charset="-122"/>
                <a:cs typeface="+mn-cs"/>
              </a:defRPr>
            </a:lvl9pPr>
          </a:lstStyle>
          <a:p>
            <a:pPr algn="ctr"/>
            <a:r>
              <a:rPr lang="en-US" altLang="zh-CN" sz="1400" i="1" dirty="0">
                <a:latin typeface="Arial" panose="020B0604020202020204" pitchFamily="34" charset="0"/>
                <a:cs typeface="Arial" panose="020B0604020202020204" pitchFamily="34" charset="0"/>
              </a:rPr>
              <a:t>4-6 </a:t>
            </a:r>
          </a:p>
          <a:p>
            <a:pPr algn="ctr"/>
            <a:r>
              <a:rPr lang="en-US" altLang="zh-CN" sz="1400" i="1" dirty="0">
                <a:latin typeface="Arial" panose="020B0604020202020204" pitchFamily="34" charset="0"/>
                <a:cs typeface="Arial" panose="020B0604020202020204" pitchFamily="34" charset="0"/>
              </a:rPr>
              <a:t>months</a:t>
            </a:r>
            <a:endParaRPr lang="zh-CN" altLang="en-US" sz="1400" i="1" dirty="0"/>
          </a:p>
        </p:txBody>
      </p:sp>
      <p:sp>
        <p:nvSpPr>
          <p:cNvPr id="39" name="矩形 38">
            <a:extLst>
              <a:ext uri="{FF2B5EF4-FFF2-40B4-BE49-F238E27FC236}">
                <a16:creationId xmlns:a16="http://schemas.microsoft.com/office/drawing/2014/main" id="{2125B593-B95E-4F04-AC42-FF00282799FD}"/>
              </a:ext>
            </a:extLst>
          </p:cNvPr>
          <p:cNvSpPr/>
          <p:nvPr/>
        </p:nvSpPr>
        <p:spPr>
          <a:xfrm>
            <a:off x="9400968" y="2059587"/>
            <a:ext cx="771365" cy="523220"/>
          </a:xfrm>
          <a:prstGeom prst="rect">
            <a:avLst/>
          </a:prstGeom>
        </p:spPr>
        <p:txBody>
          <a:bodyPr wrap="none">
            <a:spAutoFit/>
          </a:bodyPr>
          <a:lstStyle/>
          <a:p>
            <a:pPr algn="ctr"/>
            <a:r>
              <a:rPr lang="en-US" altLang="zh-CN" sz="1400" i="1" dirty="0">
                <a:latin typeface="Arial" panose="020B0604020202020204" pitchFamily="34" charset="0"/>
                <a:cs typeface="Arial" panose="020B0604020202020204" pitchFamily="34" charset="0"/>
              </a:rPr>
              <a:t>4-6 </a:t>
            </a:r>
          </a:p>
          <a:p>
            <a:pPr algn="ctr"/>
            <a:r>
              <a:rPr lang="en-US" altLang="zh-CN" sz="1400" i="1" dirty="0">
                <a:latin typeface="Arial" panose="020B0604020202020204" pitchFamily="34" charset="0"/>
                <a:cs typeface="Arial" panose="020B0604020202020204" pitchFamily="34" charset="0"/>
              </a:rPr>
              <a:t>months</a:t>
            </a:r>
            <a:endParaRPr lang="zh-CN" altLang="en-US" sz="1400" i="1" dirty="0"/>
          </a:p>
        </p:txBody>
      </p:sp>
      <p:sp>
        <p:nvSpPr>
          <p:cNvPr id="41" name="TextBox 10">
            <a:extLst>
              <a:ext uri="{FF2B5EF4-FFF2-40B4-BE49-F238E27FC236}">
                <a16:creationId xmlns:a16="http://schemas.microsoft.com/office/drawing/2014/main" id="{CF064612-DC0D-4949-9678-B26F4F1904E0}"/>
              </a:ext>
            </a:extLst>
          </p:cNvPr>
          <p:cNvSpPr txBox="1"/>
          <p:nvPr/>
        </p:nvSpPr>
        <p:spPr>
          <a:xfrm>
            <a:off x="1261431" y="3245677"/>
            <a:ext cx="10238250" cy="1107996"/>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a:spAutoFit/>
          </a:bodyPr>
          <a:lstStyle/>
          <a:p>
            <a:pPr marL="114300" algn="just">
              <a:spcAft>
                <a:spcPts val="2400"/>
              </a:spcAft>
              <a:buClr>
                <a:schemeClr val="bg1">
                  <a:lumMod val="50000"/>
                </a:schemeClr>
              </a:buClr>
              <a:buSzPct val="80000"/>
              <a:defRPr/>
            </a:pPr>
            <a:r>
              <a:rPr lang="en-US" altLang="zh-CN" sz="1600" dirty="0">
                <a:solidFill>
                  <a:srgbClr val="26276A"/>
                </a:solidFill>
                <a:latin typeface="Arial" panose="020B0604020202020204" pitchFamily="34" charset="0"/>
                <a:ea typeface="宋体" panose="02010600030101010101" pitchFamily="2" charset="-122"/>
              </a:rPr>
              <a:t>The first instance judgment is not enforceable during the entire appeal process.</a:t>
            </a:r>
          </a:p>
          <a:p>
            <a:pPr marL="114300" algn="just">
              <a:spcAft>
                <a:spcPts val="1200"/>
              </a:spcAft>
              <a:buClr>
                <a:schemeClr val="bg1">
                  <a:lumMod val="50000"/>
                </a:schemeClr>
              </a:buClr>
              <a:buSzPct val="80000"/>
              <a:defRPr/>
            </a:pPr>
            <a:r>
              <a:rPr lang="en-US" altLang="zh-CN" sz="1600" dirty="0">
                <a:solidFill>
                  <a:srgbClr val="26276A"/>
                </a:solidFill>
                <a:latin typeface="Arial" panose="020B0604020202020204" pitchFamily="34" charset="0"/>
                <a:ea typeface="宋体" panose="02010600030101010101" pitchFamily="2" charset="-122"/>
              </a:rPr>
              <a:t>Permanent injunction is typically granted with the finding of infringement unless in very limited circumstances</a:t>
            </a:r>
            <a:r>
              <a:rPr lang="en-US" altLang="zh-CN" sz="1400" dirty="0">
                <a:solidFill>
                  <a:srgbClr val="26276A"/>
                </a:solidFill>
                <a:latin typeface="Arial" panose="020B0604020202020204" pitchFamily="34" charset="0"/>
                <a:ea typeface="宋体" panose="02010600030101010101" pitchFamily="2" charset="-122"/>
              </a:rPr>
              <a:t>. </a:t>
            </a:r>
            <a:endParaRPr lang="en-US" altLang="zh-CN" sz="1600" b="1" dirty="0">
              <a:solidFill>
                <a:srgbClr val="26276A"/>
              </a:solidFill>
              <a:latin typeface="Arial" panose="020B0604020202020204" pitchFamily="34" charset="0"/>
              <a:cs typeface="Arial" panose="020B0604020202020204" pitchFamily="34" charset="0"/>
            </a:endParaRPr>
          </a:p>
          <a:p>
            <a:pPr marL="114300" algn="just">
              <a:spcAft>
                <a:spcPts val="1200"/>
              </a:spcAft>
              <a:buClr>
                <a:schemeClr val="bg1">
                  <a:lumMod val="50000"/>
                </a:schemeClr>
              </a:buClr>
              <a:buSzPct val="80000"/>
              <a:defRPr/>
            </a:pPr>
            <a:endParaRPr lang="en-US" altLang="zh-CN" sz="400" b="1" dirty="0">
              <a:solidFill>
                <a:srgbClr val="26276A"/>
              </a:solidFill>
              <a:latin typeface="Arial" panose="020B0604020202020204" pitchFamily="34" charset="0"/>
              <a:cs typeface="Arial" panose="020B0604020202020204" pitchFamily="34" charset="0"/>
            </a:endParaRPr>
          </a:p>
        </p:txBody>
      </p:sp>
      <p:pic>
        <p:nvPicPr>
          <p:cNvPr id="26" name="图片 25"/>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13752" y="3885764"/>
            <a:ext cx="287831" cy="293043"/>
          </a:xfrm>
          <a:prstGeom prst="rect">
            <a:avLst/>
          </a:prstGeom>
        </p:spPr>
      </p:pic>
      <p:pic>
        <p:nvPicPr>
          <p:cNvPr id="28" name="图片 27"/>
          <p:cNvPicPr>
            <a:picLocks noChangeAspect="1"/>
          </p:cNvPicPr>
          <p:nvPr/>
        </p:nvPicPr>
        <p:blipFill>
          <a:blip r:embed="rId8"/>
          <a:stretch>
            <a:fillRect/>
          </a:stretch>
        </p:blipFill>
        <p:spPr>
          <a:xfrm>
            <a:off x="835808" y="3378120"/>
            <a:ext cx="231074" cy="233317"/>
          </a:xfrm>
          <a:prstGeom prst="rect">
            <a:avLst/>
          </a:prstGeom>
        </p:spPr>
      </p:pic>
    </p:spTree>
    <p:extLst>
      <p:ext uri="{BB962C8B-B14F-4D97-AF65-F5344CB8AC3E}">
        <p14:creationId xmlns:p14="http://schemas.microsoft.com/office/powerpoint/2010/main" val="1883448534"/>
      </p:ext>
    </p:extLst>
  </p:cSld>
  <p:clrMapOvr>
    <a:masterClrMapping/>
  </p:clrMapOvr>
  <p:transition spd="slow">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r>
              <a:rPr lang="en-US" altLang="zh-CN" dirty="0">
                <a:solidFill>
                  <a:srgbClr val="26276A"/>
                </a:solidFill>
              </a:rPr>
              <a:t>Unique Aspects of Chinese Patent Litigations</a:t>
            </a:r>
            <a:endParaRPr lang="zh-CN" altLang="en-US" dirty="0">
              <a:solidFill>
                <a:srgbClr val="26276A"/>
              </a:solidFill>
            </a:endParaRPr>
          </a:p>
        </p:txBody>
      </p:sp>
      <p:sp>
        <p:nvSpPr>
          <p:cNvPr id="3" name="任意多边形 28">
            <a:extLst>
              <a:ext uri="{FF2B5EF4-FFF2-40B4-BE49-F238E27FC236}">
                <a16:creationId xmlns:a16="http://schemas.microsoft.com/office/drawing/2014/main" id="{424AC613-2092-5776-C6DF-37556883B7CD}"/>
              </a:ext>
            </a:extLst>
          </p:cNvPr>
          <p:cNvSpPr/>
          <p:nvPr/>
        </p:nvSpPr>
        <p:spPr>
          <a:xfrm>
            <a:off x="779141" y="3403066"/>
            <a:ext cx="938789" cy="900284"/>
          </a:xfrm>
          <a:custGeom>
            <a:avLst/>
            <a:gdLst>
              <a:gd name="connsiteX0" fmla="*/ 1752600 w 3505200"/>
              <a:gd name="connsiteY0" fmla="*/ 558800 h 3505200"/>
              <a:gd name="connsiteX1" fmla="*/ 558800 w 3505200"/>
              <a:gd name="connsiteY1" fmla="*/ 1752600 h 3505200"/>
              <a:gd name="connsiteX2" fmla="*/ 1752600 w 3505200"/>
              <a:gd name="connsiteY2" fmla="*/ 2946400 h 3505200"/>
              <a:gd name="connsiteX3" fmla="*/ 2946400 w 3505200"/>
              <a:gd name="connsiteY3" fmla="*/ 1752600 h 3505200"/>
              <a:gd name="connsiteX4" fmla="*/ 1752600 w 3505200"/>
              <a:gd name="connsiteY4" fmla="*/ 558800 h 3505200"/>
              <a:gd name="connsiteX5" fmla="*/ 877887 w 3505200"/>
              <a:gd name="connsiteY5" fmla="*/ 451020 h 3505200"/>
              <a:gd name="connsiteX6" fmla="*/ 793920 w 3505200"/>
              <a:gd name="connsiteY6" fmla="*/ 534987 h 3505200"/>
              <a:gd name="connsiteX7" fmla="*/ 877887 w 3505200"/>
              <a:gd name="connsiteY7" fmla="*/ 618954 h 3505200"/>
              <a:gd name="connsiteX8" fmla="*/ 961854 w 3505200"/>
              <a:gd name="connsiteY8" fmla="*/ 534987 h 3505200"/>
              <a:gd name="connsiteX9" fmla="*/ 877887 w 3505200"/>
              <a:gd name="connsiteY9" fmla="*/ 451020 h 3505200"/>
              <a:gd name="connsiteX10" fmla="*/ 1752600 w 3505200"/>
              <a:gd name="connsiteY10" fmla="*/ 0 h 3505200"/>
              <a:gd name="connsiteX11" fmla="*/ 3505200 w 3505200"/>
              <a:gd name="connsiteY11" fmla="*/ 1752600 h 3505200"/>
              <a:gd name="connsiteX12" fmla="*/ 1752600 w 3505200"/>
              <a:gd name="connsiteY12" fmla="*/ 3505200 h 3505200"/>
              <a:gd name="connsiteX13" fmla="*/ 0 w 3505200"/>
              <a:gd name="connsiteY13" fmla="*/ 1752600 h 3505200"/>
              <a:gd name="connsiteX14" fmla="*/ 1752600 w 3505200"/>
              <a:gd name="connsiteY14" fmla="*/ 0 h 350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05200" h="3505200">
                <a:moveTo>
                  <a:pt x="1752600" y="558800"/>
                </a:moveTo>
                <a:cubicBezTo>
                  <a:pt x="1093282" y="558800"/>
                  <a:pt x="558800" y="1093282"/>
                  <a:pt x="558800" y="1752600"/>
                </a:cubicBezTo>
                <a:cubicBezTo>
                  <a:pt x="558800" y="2411918"/>
                  <a:pt x="1093282" y="2946400"/>
                  <a:pt x="1752600" y="2946400"/>
                </a:cubicBezTo>
                <a:cubicBezTo>
                  <a:pt x="2411918" y="2946400"/>
                  <a:pt x="2946400" y="2411918"/>
                  <a:pt x="2946400" y="1752600"/>
                </a:cubicBezTo>
                <a:cubicBezTo>
                  <a:pt x="2946400" y="1093282"/>
                  <a:pt x="2411918" y="558800"/>
                  <a:pt x="1752600" y="558800"/>
                </a:cubicBezTo>
                <a:close/>
                <a:moveTo>
                  <a:pt x="877887" y="451020"/>
                </a:moveTo>
                <a:cubicBezTo>
                  <a:pt x="831513" y="451020"/>
                  <a:pt x="793920" y="488613"/>
                  <a:pt x="793920" y="534987"/>
                </a:cubicBezTo>
                <a:cubicBezTo>
                  <a:pt x="793920" y="581361"/>
                  <a:pt x="831513" y="618954"/>
                  <a:pt x="877887" y="618954"/>
                </a:cubicBezTo>
                <a:cubicBezTo>
                  <a:pt x="924261" y="618954"/>
                  <a:pt x="961854" y="581361"/>
                  <a:pt x="961854" y="534987"/>
                </a:cubicBezTo>
                <a:cubicBezTo>
                  <a:pt x="961854" y="488613"/>
                  <a:pt x="924261" y="451020"/>
                  <a:pt x="877887" y="451020"/>
                </a:cubicBezTo>
                <a:close/>
                <a:moveTo>
                  <a:pt x="1752600" y="0"/>
                </a:moveTo>
                <a:cubicBezTo>
                  <a:pt x="2720534" y="0"/>
                  <a:pt x="3505200" y="784666"/>
                  <a:pt x="3505200" y="1752600"/>
                </a:cubicBezTo>
                <a:cubicBezTo>
                  <a:pt x="3505200" y="2720534"/>
                  <a:pt x="2720534" y="3505200"/>
                  <a:pt x="1752600" y="3505200"/>
                </a:cubicBezTo>
                <a:cubicBezTo>
                  <a:pt x="784666" y="3505200"/>
                  <a:pt x="0" y="2720534"/>
                  <a:pt x="0" y="1752600"/>
                </a:cubicBezTo>
                <a:cubicBezTo>
                  <a:pt x="0" y="784666"/>
                  <a:pt x="784666" y="0"/>
                  <a:pt x="1752600" y="0"/>
                </a:cubicBezTo>
                <a:close/>
              </a:path>
            </a:pathLst>
          </a:custGeom>
          <a:gradFill flip="none" rotWithShape="1">
            <a:gsLst>
              <a:gs pos="100000">
                <a:schemeClr val="bg1">
                  <a:lumMod val="84000"/>
                </a:schemeClr>
              </a:gs>
              <a:gs pos="0">
                <a:schemeClr val="bg1">
                  <a:lumMod val="91000"/>
                </a:schemeClr>
              </a:gs>
            </a:gsLst>
            <a:lin ang="2700000" scaled="1"/>
            <a:tileRect/>
          </a:gradFill>
          <a:ln>
            <a:noFill/>
          </a:ln>
          <a:effectLst>
            <a:outerShdw blurRad="127000" dist="63500" dir="2700000" algn="tl" rotWithShape="0">
              <a:prstClr val="black">
                <a:alpha val="25000"/>
              </a:prstClr>
            </a:outerShdw>
          </a:effectLst>
          <a:scene3d>
            <a:camera prst="orthographicFront"/>
            <a:lightRig rig="threePt" dir="t">
              <a:rot lat="0" lon="0" rev="0"/>
            </a:lightRig>
          </a:scene3d>
          <a:sp3d>
            <a:bevelT w="19050" h="6350" prst="angle"/>
          </a:sp3d>
        </p:spPr>
        <p:style>
          <a:lnRef idx="2">
            <a:schemeClr val="accent1">
              <a:shade val="50000"/>
            </a:schemeClr>
          </a:lnRef>
          <a:fillRef idx="1">
            <a:schemeClr val="accent1"/>
          </a:fillRef>
          <a:effectRef idx="0">
            <a:schemeClr val="accent1"/>
          </a:effectRef>
          <a:fontRef idx="minor">
            <a:schemeClr val="lt1"/>
          </a:fontRef>
        </p:style>
        <p:txBody>
          <a:bodyPr lIns="86411" tIns="43205" rIns="86411" bIns="43205"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sz="2300" dirty="0"/>
          </a:p>
        </p:txBody>
      </p:sp>
      <p:sp>
        <p:nvSpPr>
          <p:cNvPr id="4" name="任意多边形 29">
            <a:extLst>
              <a:ext uri="{FF2B5EF4-FFF2-40B4-BE49-F238E27FC236}">
                <a16:creationId xmlns:a16="http://schemas.microsoft.com/office/drawing/2014/main" id="{8A796138-09D3-5A69-EF53-B992FD8C2563}"/>
              </a:ext>
            </a:extLst>
          </p:cNvPr>
          <p:cNvSpPr/>
          <p:nvPr/>
        </p:nvSpPr>
        <p:spPr>
          <a:xfrm>
            <a:off x="5752036" y="3403066"/>
            <a:ext cx="921419" cy="900284"/>
          </a:xfrm>
          <a:custGeom>
            <a:avLst/>
            <a:gdLst>
              <a:gd name="connsiteX0" fmla="*/ 1752600 w 3505200"/>
              <a:gd name="connsiteY0" fmla="*/ 558800 h 3505200"/>
              <a:gd name="connsiteX1" fmla="*/ 558800 w 3505200"/>
              <a:gd name="connsiteY1" fmla="*/ 1752600 h 3505200"/>
              <a:gd name="connsiteX2" fmla="*/ 1752600 w 3505200"/>
              <a:gd name="connsiteY2" fmla="*/ 2946400 h 3505200"/>
              <a:gd name="connsiteX3" fmla="*/ 2946400 w 3505200"/>
              <a:gd name="connsiteY3" fmla="*/ 1752600 h 3505200"/>
              <a:gd name="connsiteX4" fmla="*/ 1752600 w 3505200"/>
              <a:gd name="connsiteY4" fmla="*/ 558800 h 3505200"/>
              <a:gd name="connsiteX5" fmla="*/ 877887 w 3505200"/>
              <a:gd name="connsiteY5" fmla="*/ 451020 h 3505200"/>
              <a:gd name="connsiteX6" fmla="*/ 793920 w 3505200"/>
              <a:gd name="connsiteY6" fmla="*/ 534987 h 3505200"/>
              <a:gd name="connsiteX7" fmla="*/ 877887 w 3505200"/>
              <a:gd name="connsiteY7" fmla="*/ 618954 h 3505200"/>
              <a:gd name="connsiteX8" fmla="*/ 961854 w 3505200"/>
              <a:gd name="connsiteY8" fmla="*/ 534987 h 3505200"/>
              <a:gd name="connsiteX9" fmla="*/ 877887 w 3505200"/>
              <a:gd name="connsiteY9" fmla="*/ 451020 h 3505200"/>
              <a:gd name="connsiteX10" fmla="*/ 1752600 w 3505200"/>
              <a:gd name="connsiteY10" fmla="*/ 0 h 3505200"/>
              <a:gd name="connsiteX11" fmla="*/ 3505200 w 3505200"/>
              <a:gd name="connsiteY11" fmla="*/ 1752600 h 3505200"/>
              <a:gd name="connsiteX12" fmla="*/ 1752600 w 3505200"/>
              <a:gd name="connsiteY12" fmla="*/ 3505200 h 3505200"/>
              <a:gd name="connsiteX13" fmla="*/ 0 w 3505200"/>
              <a:gd name="connsiteY13" fmla="*/ 1752600 h 3505200"/>
              <a:gd name="connsiteX14" fmla="*/ 1752600 w 3505200"/>
              <a:gd name="connsiteY14" fmla="*/ 0 h 350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05200" h="3505200">
                <a:moveTo>
                  <a:pt x="1752600" y="558800"/>
                </a:moveTo>
                <a:cubicBezTo>
                  <a:pt x="1093282" y="558800"/>
                  <a:pt x="558800" y="1093282"/>
                  <a:pt x="558800" y="1752600"/>
                </a:cubicBezTo>
                <a:cubicBezTo>
                  <a:pt x="558800" y="2411918"/>
                  <a:pt x="1093282" y="2946400"/>
                  <a:pt x="1752600" y="2946400"/>
                </a:cubicBezTo>
                <a:cubicBezTo>
                  <a:pt x="2411918" y="2946400"/>
                  <a:pt x="2946400" y="2411918"/>
                  <a:pt x="2946400" y="1752600"/>
                </a:cubicBezTo>
                <a:cubicBezTo>
                  <a:pt x="2946400" y="1093282"/>
                  <a:pt x="2411918" y="558800"/>
                  <a:pt x="1752600" y="558800"/>
                </a:cubicBezTo>
                <a:close/>
                <a:moveTo>
                  <a:pt x="877887" y="451020"/>
                </a:moveTo>
                <a:cubicBezTo>
                  <a:pt x="831513" y="451020"/>
                  <a:pt x="793920" y="488613"/>
                  <a:pt x="793920" y="534987"/>
                </a:cubicBezTo>
                <a:cubicBezTo>
                  <a:pt x="793920" y="581361"/>
                  <a:pt x="831513" y="618954"/>
                  <a:pt x="877887" y="618954"/>
                </a:cubicBezTo>
                <a:cubicBezTo>
                  <a:pt x="924261" y="618954"/>
                  <a:pt x="961854" y="581361"/>
                  <a:pt x="961854" y="534987"/>
                </a:cubicBezTo>
                <a:cubicBezTo>
                  <a:pt x="961854" y="488613"/>
                  <a:pt x="924261" y="451020"/>
                  <a:pt x="877887" y="451020"/>
                </a:cubicBezTo>
                <a:close/>
                <a:moveTo>
                  <a:pt x="1752600" y="0"/>
                </a:moveTo>
                <a:cubicBezTo>
                  <a:pt x="2720534" y="0"/>
                  <a:pt x="3505200" y="784666"/>
                  <a:pt x="3505200" y="1752600"/>
                </a:cubicBezTo>
                <a:cubicBezTo>
                  <a:pt x="3505200" y="2720534"/>
                  <a:pt x="2720534" y="3505200"/>
                  <a:pt x="1752600" y="3505200"/>
                </a:cubicBezTo>
                <a:cubicBezTo>
                  <a:pt x="784666" y="3505200"/>
                  <a:pt x="0" y="2720534"/>
                  <a:pt x="0" y="1752600"/>
                </a:cubicBezTo>
                <a:cubicBezTo>
                  <a:pt x="0" y="784666"/>
                  <a:pt x="784666" y="0"/>
                  <a:pt x="1752600" y="0"/>
                </a:cubicBezTo>
                <a:close/>
              </a:path>
            </a:pathLst>
          </a:custGeom>
          <a:gradFill flip="none" rotWithShape="1">
            <a:gsLst>
              <a:gs pos="100000">
                <a:schemeClr val="bg1">
                  <a:lumMod val="84000"/>
                </a:schemeClr>
              </a:gs>
              <a:gs pos="0">
                <a:schemeClr val="bg1">
                  <a:lumMod val="91000"/>
                </a:schemeClr>
              </a:gs>
            </a:gsLst>
            <a:lin ang="2700000" scaled="1"/>
            <a:tileRect/>
          </a:gradFill>
          <a:ln>
            <a:noFill/>
          </a:ln>
          <a:effectLst>
            <a:outerShdw blurRad="127000" dist="63500" dir="2700000" algn="tl" rotWithShape="0">
              <a:prstClr val="black">
                <a:alpha val="25000"/>
              </a:prstClr>
            </a:outerShdw>
          </a:effectLst>
          <a:scene3d>
            <a:camera prst="orthographicFront"/>
            <a:lightRig rig="threePt" dir="t">
              <a:rot lat="0" lon="0" rev="0"/>
            </a:lightRig>
          </a:scene3d>
          <a:sp3d>
            <a:bevelT w="19050" h="6350" prst="angle"/>
          </a:sp3d>
        </p:spPr>
        <p:style>
          <a:lnRef idx="2">
            <a:schemeClr val="accent1">
              <a:shade val="50000"/>
            </a:schemeClr>
          </a:lnRef>
          <a:fillRef idx="1">
            <a:schemeClr val="accent1"/>
          </a:fillRef>
          <a:effectRef idx="0">
            <a:schemeClr val="accent1"/>
          </a:effectRef>
          <a:fontRef idx="minor">
            <a:schemeClr val="lt1"/>
          </a:fontRef>
        </p:style>
        <p:txBody>
          <a:bodyPr lIns="86411" tIns="43205" rIns="86411" bIns="43205"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sz="2300" dirty="0"/>
          </a:p>
        </p:txBody>
      </p:sp>
      <p:grpSp>
        <p:nvGrpSpPr>
          <p:cNvPr id="5" name="组合 8">
            <a:extLst>
              <a:ext uri="{FF2B5EF4-FFF2-40B4-BE49-F238E27FC236}">
                <a16:creationId xmlns:a16="http://schemas.microsoft.com/office/drawing/2014/main" id="{02984009-F0CC-01B7-9D60-5B39DB13A45E}"/>
              </a:ext>
            </a:extLst>
          </p:cNvPr>
          <p:cNvGrpSpPr>
            <a:grpSpLocks/>
          </p:cNvGrpSpPr>
          <p:nvPr/>
        </p:nvGrpSpPr>
        <p:grpSpPr bwMode="auto">
          <a:xfrm>
            <a:off x="1710309" y="1546544"/>
            <a:ext cx="3448848" cy="1713344"/>
            <a:chOff x="1726040" y="3631009"/>
            <a:chExt cx="2048364" cy="998064"/>
          </a:xfrm>
        </p:grpSpPr>
        <p:sp>
          <p:nvSpPr>
            <p:cNvPr id="6" name="文本框 15">
              <a:extLst>
                <a:ext uri="{FF2B5EF4-FFF2-40B4-BE49-F238E27FC236}">
                  <a16:creationId xmlns:a16="http://schemas.microsoft.com/office/drawing/2014/main" id="{8FE26316-26D3-23D9-3B10-B2563355DABD}"/>
                </a:ext>
              </a:extLst>
            </p:cNvPr>
            <p:cNvSpPr txBox="1"/>
            <p:nvPr/>
          </p:nvSpPr>
          <p:spPr>
            <a:xfrm>
              <a:off x="1726040" y="3631009"/>
              <a:ext cx="2048364" cy="412361"/>
            </a:xfrm>
            <a:prstGeom prst="rect">
              <a:avLst/>
            </a:prstGeom>
            <a:noFill/>
          </p:spPr>
          <p:txBody>
            <a:bodyPr>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altLang="zh-CN" sz="2000" b="1" dirty="0">
                  <a:solidFill>
                    <a:schemeClr val="accent2">
                      <a:lumMod val="75000"/>
                    </a:schemeClr>
                  </a:solidFill>
                  <a:latin typeface="Arial" panose="020B0604020202020204" pitchFamily="34" charset="0"/>
                  <a:ea typeface="时尚中黑简体" panose="01010104010101010101" pitchFamily="2" charset="-122"/>
                  <a:cs typeface="Arial" panose="020B0604020202020204" pitchFamily="34" charset="0"/>
                </a:rPr>
                <a:t>Civil Law System with Common Law Flavors</a:t>
              </a:r>
              <a:endParaRPr lang="zh-CN" altLang="en-US" sz="2000" b="1" dirty="0">
                <a:solidFill>
                  <a:schemeClr val="accent2">
                    <a:lumMod val="75000"/>
                  </a:schemeClr>
                </a:solidFill>
                <a:latin typeface="Arial" panose="020B0604020202020204" pitchFamily="34" charset="0"/>
                <a:ea typeface="时尚中黑简体" panose="01010104010101010101" pitchFamily="2" charset="-122"/>
                <a:cs typeface="Arial" panose="020B0604020202020204" pitchFamily="34" charset="0"/>
              </a:endParaRPr>
            </a:p>
          </p:txBody>
        </p:sp>
        <p:sp>
          <p:nvSpPr>
            <p:cNvPr id="7" name="文本框 16">
              <a:extLst>
                <a:ext uri="{FF2B5EF4-FFF2-40B4-BE49-F238E27FC236}">
                  <a16:creationId xmlns:a16="http://schemas.microsoft.com/office/drawing/2014/main" id="{826D5492-8CE1-6843-BA5D-8C6CF3CCB154}"/>
                </a:ext>
              </a:extLst>
            </p:cNvPr>
            <p:cNvSpPr txBox="1"/>
            <p:nvPr/>
          </p:nvSpPr>
          <p:spPr>
            <a:xfrm>
              <a:off x="1752872" y="3929852"/>
              <a:ext cx="1937009" cy="699221"/>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70034" indent="-270034">
                <a:buFont typeface="Arial" pitchFamily="34" charset="0"/>
                <a:buChar char="•"/>
                <a:defRPr/>
              </a:pPr>
              <a:endParaRPr lang="en-US" altLang="zh-CN" dirty="0">
                <a:solidFill>
                  <a:schemeClr val="tx1">
                    <a:lumMod val="65000"/>
                    <a:lumOff val="35000"/>
                  </a:schemeClr>
                </a:solidFill>
              </a:endParaRPr>
            </a:p>
            <a:p>
              <a:pPr marL="270034" indent="-270034">
                <a:buFont typeface="Arial" pitchFamily="34" charset="0"/>
                <a:buChar char="•"/>
                <a:defRPr/>
              </a:pPr>
              <a:r>
                <a:rPr lang="en-US" altLang="zh-CN" dirty="0">
                  <a:solidFill>
                    <a:schemeClr val="tx1">
                      <a:lumMod val="65000"/>
                      <a:lumOff val="35000"/>
                    </a:schemeClr>
                  </a:solidFill>
                </a:rPr>
                <a:t>Guiding cases and judicial interpretations as the sources of law</a:t>
              </a:r>
              <a:endParaRPr lang="zh-CN" altLang="en-US" dirty="0">
                <a:solidFill>
                  <a:schemeClr val="tx1">
                    <a:lumMod val="65000"/>
                    <a:lumOff val="35000"/>
                  </a:schemeClr>
                </a:solidFill>
              </a:endParaRPr>
            </a:p>
          </p:txBody>
        </p:sp>
      </p:grpSp>
      <p:grpSp>
        <p:nvGrpSpPr>
          <p:cNvPr id="8" name="组合 10">
            <a:extLst>
              <a:ext uri="{FF2B5EF4-FFF2-40B4-BE49-F238E27FC236}">
                <a16:creationId xmlns:a16="http://schemas.microsoft.com/office/drawing/2014/main" id="{20FEE052-2566-ECC3-0C77-ED68709548C2}"/>
              </a:ext>
            </a:extLst>
          </p:cNvPr>
          <p:cNvGrpSpPr>
            <a:grpSpLocks/>
          </p:cNvGrpSpPr>
          <p:nvPr/>
        </p:nvGrpSpPr>
        <p:grpSpPr bwMode="auto">
          <a:xfrm>
            <a:off x="6719710" y="1648157"/>
            <a:ext cx="4284772" cy="1044240"/>
            <a:chOff x="1962294" y="3704577"/>
            <a:chExt cx="3471988" cy="1104727"/>
          </a:xfrm>
        </p:grpSpPr>
        <p:sp>
          <p:nvSpPr>
            <p:cNvPr id="9" name="文本框 19">
              <a:extLst>
                <a:ext uri="{FF2B5EF4-FFF2-40B4-BE49-F238E27FC236}">
                  <a16:creationId xmlns:a16="http://schemas.microsoft.com/office/drawing/2014/main" id="{4278E72F-F45D-79B3-A943-01FE07182033}"/>
                </a:ext>
              </a:extLst>
            </p:cNvPr>
            <p:cNvSpPr txBox="1">
              <a:spLocks noChangeArrowheads="1"/>
            </p:cNvSpPr>
            <p:nvPr/>
          </p:nvSpPr>
          <p:spPr bwMode="auto">
            <a:xfrm>
              <a:off x="1962294" y="3704577"/>
              <a:ext cx="3471988" cy="423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r>
                <a:rPr lang="en-US" altLang="zh-CN" sz="2000" b="1" dirty="0">
                  <a:solidFill>
                    <a:srgbClr val="E87071"/>
                  </a:solidFill>
                  <a:ea typeface="时尚中黑简体"/>
                  <a:cs typeface="时尚中黑简体"/>
                </a:rPr>
                <a:t>Rules of Evidence</a:t>
              </a:r>
              <a:endParaRPr lang="zh-CN" altLang="en-US" sz="2000" b="1" dirty="0">
                <a:solidFill>
                  <a:srgbClr val="E87071"/>
                </a:solidFill>
                <a:ea typeface="时尚中黑简体"/>
                <a:cs typeface="时尚中黑简体"/>
              </a:endParaRPr>
            </a:p>
          </p:txBody>
        </p:sp>
        <p:sp>
          <p:nvSpPr>
            <p:cNvPr id="10" name="文本框 20">
              <a:extLst>
                <a:ext uri="{FF2B5EF4-FFF2-40B4-BE49-F238E27FC236}">
                  <a16:creationId xmlns:a16="http://schemas.microsoft.com/office/drawing/2014/main" id="{E24CA756-4431-BA29-9406-AA19E15B5442}"/>
                </a:ext>
              </a:extLst>
            </p:cNvPr>
            <p:cNvSpPr txBox="1"/>
            <p:nvPr/>
          </p:nvSpPr>
          <p:spPr>
            <a:xfrm>
              <a:off x="2036450" y="4125535"/>
              <a:ext cx="3397832" cy="683769"/>
            </a:xfrm>
            <a:prstGeom prst="rect">
              <a:avLst/>
            </a:prstGeom>
            <a:noFill/>
          </p:spPr>
          <p:txBody>
            <a:bodyPr>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70034" indent="-270034">
                <a:spcAft>
                  <a:spcPts val="567"/>
                </a:spcAft>
                <a:buFont typeface="Arial" pitchFamily="34" charset="0"/>
                <a:buChar char="•"/>
                <a:defRPr/>
              </a:pPr>
              <a:r>
                <a:rPr lang="en-US" altLang="zh-CN" dirty="0">
                  <a:solidFill>
                    <a:schemeClr val="tx1">
                      <a:lumMod val="65000"/>
                      <a:lumOff val="35000"/>
                    </a:schemeClr>
                  </a:solidFill>
                </a:rPr>
                <a:t>Courts are gradually more assertive as a fact finder</a:t>
              </a:r>
              <a:endParaRPr lang="zh-CN" altLang="en-US" dirty="0">
                <a:solidFill>
                  <a:schemeClr val="tx1">
                    <a:lumMod val="65000"/>
                    <a:lumOff val="35000"/>
                  </a:schemeClr>
                </a:solidFill>
              </a:endParaRPr>
            </a:p>
          </p:txBody>
        </p:sp>
      </p:grpSp>
      <p:sp>
        <p:nvSpPr>
          <p:cNvPr id="11" name="文本框 23">
            <a:extLst>
              <a:ext uri="{FF2B5EF4-FFF2-40B4-BE49-F238E27FC236}">
                <a16:creationId xmlns:a16="http://schemas.microsoft.com/office/drawing/2014/main" id="{E77308B3-B035-5099-2198-624CF995809C}"/>
              </a:ext>
            </a:extLst>
          </p:cNvPr>
          <p:cNvSpPr txBox="1"/>
          <p:nvPr/>
        </p:nvSpPr>
        <p:spPr>
          <a:xfrm>
            <a:off x="1860336" y="3433593"/>
            <a:ext cx="3431118" cy="395030"/>
          </a:xfrm>
          <a:prstGeom prst="rect">
            <a:avLst/>
          </a:prstGeom>
          <a:noFill/>
        </p:spPr>
        <p:txBody>
          <a:bodyPr lIns="86411" tIns="43205" rIns="86411" bIns="43205">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altLang="zh-CN" sz="2000" b="1" dirty="0">
                <a:solidFill>
                  <a:schemeClr val="accent3">
                    <a:lumMod val="50000"/>
                  </a:schemeClr>
                </a:solidFill>
                <a:latin typeface="Arial" panose="020B0604020202020204" pitchFamily="34" charset="0"/>
                <a:ea typeface="时尚中黑简体" panose="01010104010101010101" pitchFamily="2" charset="-122"/>
                <a:cs typeface="Arial" panose="020B0604020202020204" pitchFamily="34" charset="0"/>
              </a:rPr>
              <a:t>Bifurcated System</a:t>
            </a:r>
            <a:endParaRPr lang="zh-CN" altLang="en-US" sz="2000" b="1" dirty="0">
              <a:solidFill>
                <a:schemeClr val="accent3">
                  <a:lumMod val="50000"/>
                </a:schemeClr>
              </a:solidFill>
              <a:latin typeface="Arial" panose="020B0604020202020204" pitchFamily="34" charset="0"/>
              <a:ea typeface="时尚中黑简体" panose="01010104010101010101" pitchFamily="2" charset="-122"/>
              <a:cs typeface="Arial" panose="020B0604020202020204" pitchFamily="34" charset="0"/>
            </a:endParaRPr>
          </a:p>
        </p:txBody>
      </p:sp>
      <p:sp>
        <p:nvSpPr>
          <p:cNvPr id="12" name="文本框 27">
            <a:extLst>
              <a:ext uri="{FF2B5EF4-FFF2-40B4-BE49-F238E27FC236}">
                <a16:creationId xmlns:a16="http://schemas.microsoft.com/office/drawing/2014/main" id="{0CCE1C07-7672-8014-E277-FA78B512EBA1}"/>
              </a:ext>
            </a:extLst>
          </p:cNvPr>
          <p:cNvSpPr txBox="1">
            <a:spLocks noChangeArrowheads="1"/>
          </p:cNvSpPr>
          <p:nvPr/>
        </p:nvSpPr>
        <p:spPr bwMode="auto">
          <a:xfrm>
            <a:off x="6793223" y="3433593"/>
            <a:ext cx="3954712" cy="395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6411" tIns="43205" rIns="86411" bIns="43205">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r>
              <a:rPr lang="en-US" altLang="zh-CN" sz="2000" b="1" dirty="0">
                <a:solidFill>
                  <a:srgbClr val="663A77"/>
                </a:solidFill>
                <a:ea typeface="时尚中黑简体"/>
                <a:cs typeface="时尚中黑简体"/>
              </a:rPr>
              <a:t>Varying Roles of Experts</a:t>
            </a:r>
            <a:endParaRPr lang="zh-CN" altLang="en-US" sz="2000" b="1" dirty="0">
              <a:solidFill>
                <a:srgbClr val="663A77"/>
              </a:solidFill>
              <a:ea typeface="时尚中黑简体"/>
              <a:cs typeface="时尚中黑简体"/>
            </a:endParaRPr>
          </a:p>
        </p:txBody>
      </p:sp>
      <p:grpSp>
        <p:nvGrpSpPr>
          <p:cNvPr id="13" name="组合 2">
            <a:extLst>
              <a:ext uri="{FF2B5EF4-FFF2-40B4-BE49-F238E27FC236}">
                <a16:creationId xmlns:a16="http://schemas.microsoft.com/office/drawing/2014/main" id="{2E45BC5B-91AB-AAE3-DD40-DD368678010D}"/>
              </a:ext>
            </a:extLst>
          </p:cNvPr>
          <p:cNvGrpSpPr>
            <a:grpSpLocks/>
          </p:cNvGrpSpPr>
          <p:nvPr/>
        </p:nvGrpSpPr>
        <p:grpSpPr bwMode="auto">
          <a:xfrm>
            <a:off x="5623013" y="1501541"/>
            <a:ext cx="900162" cy="846023"/>
            <a:chOff x="6347096" y="1803998"/>
            <a:chExt cx="1110979" cy="1130144"/>
          </a:xfrm>
        </p:grpSpPr>
        <p:sp>
          <p:nvSpPr>
            <p:cNvPr id="14" name="任意多边形 39">
              <a:extLst>
                <a:ext uri="{FF2B5EF4-FFF2-40B4-BE49-F238E27FC236}">
                  <a16:creationId xmlns:a16="http://schemas.microsoft.com/office/drawing/2014/main" id="{478A4C70-8DDC-EB85-4113-D7196D9E6CEC}"/>
                </a:ext>
              </a:extLst>
            </p:cNvPr>
            <p:cNvSpPr/>
            <p:nvPr/>
          </p:nvSpPr>
          <p:spPr>
            <a:xfrm>
              <a:off x="6347096" y="1803998"/>
              <a:ext cx="1110979" cy="1130144"/>
            </a:xfrm>
            <a:custGeom>
              <a:avLst/>
              <a:gdLst>
                <a:gd name="connsiteX0" fmla="*/ 1752600 w 3505200"/>
                <a:gd name="connsiteY0" fmla="*/ 558800 h 3505200"/>
                <a:gd name="connsiteX1" fmla="*/ 558800 w 3505200"/>
                <a:gd name="connsiteY1" fmla="*/ 1752600 h 3505200"/>
                <a:gd name="connsiteX2" fmla="*/ 1752600 w 3505200"/>
                <a:gd name="connsiteY2" fmla="*/ 2946400 h 3505200"/>
                <a:gd name="connsiteX3" fmla="*/ 2946400 w 3505200"/>
                <a:gd name="connsiteY3" fmla="*/ 1752600 h 3505200"/>
                <a:gd name="connsiteX4" fmla="*/ 1752600 w 3505200"/>
                <a:gd name="connsiteY4" fmla="*/ 558800 h 3505200"/>
                <a:gd name="connsiteX5" fmla="*/ 877887 w 3505200"/>
                <a:gd name="connsiteY5" fmla="*/ 451020 h 3505200"/>
                <a:gd name="connsiteX6" fmla="*/ 793920 w 3505200"/>
                <a:gd name="connsiteY6" fmla="*/ 534987 h 3505200"/>
                <a:gd name="connsiteX7" fmla="*/ 877887 w 3505200"/>
                <a:gd name="connsiteY7" fmla="*/ 618954 h 3505200"/>
                <a:gd name="connsiteX8" fmla="*/ 961854 w 3505200"/>
                <a:gd name="connsiteY8" fmla="*/ 534987 h 3505200"/>
                <a:gd name="connsiteX9" fmla="*/ 877887 w 3505200"/>
                <a:gd name="connsiteY9" fmla="*/ 451020 h 3505200"/>
                <a:gd name="connsiteX10" fmla="*/ 1752600 w 3505200"/>
                <a:gd name="connsiteY10" fmla="*/ 0 h 3505200"/>
                <a:gd name="connsiteX11" fmla="*/ 3505200 w 3505200"/>
                <a:gd name="connsiteY11" fmla="*/ 1752600 h 3505200"/>
                <a:gd name="connsiteX12" fmla="*/ 1752600 w 3505200"/>
                <a:gd name="connsiteY12" fmla="*/ 3505200 h 3505200"/>
                <a:gd name="connsiteX13" fmla="*/ 0 w 3505200"/>
                <a:gd name="connsiteY13" fmla="*/ 1752600 h 3505200"/>
                <a:gd name="connsiteX14" fmla="*/ 1752600 w 3505200"/>
                <a:gd name="connsiteY14" fmla="*/ 0 h 350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05200" h="3505200">
                  <a:moveTo>
                    <a:pt x="1752600" y="558800"/>
                  </a:moveTo>
                  <a:cubicBezTo>
                    <a:pt x="1093282" y="558800"/>
                    <a:pt x="558800" y="1093282"/>
                    <a:pt x="558800" y="1752600"/>
                  </a:cubicBezTo>
                  <a:cubicBezTo>
                    <a:pt x="558800" y="2411918"/>
                    <a:pt x="1093282" y="2946400"/>
                    <a:pt x="1752600" y="2946400"/>
                  </a:cubicBezTo>
                  <a:cubicBezTo>
                    <a:pt x="2411918" y="2946400"/>
                    <a:pt x="2946400" y="2411918"/>
                    <a:pt x="2946400" y="1752600"/>
                  </a:cubicBezTo>
                  <a:cubicBezTo>
                    <a:pt x="2946400" y="1093282"/>
                    <a:pt x="2411918" y="558800"/>
                    <a:pt x="1752600" y="558800"/>
                  </a:cubicBezTo>
                  <a:close/>
                  <a:moveTo>
                    <a:pt x="877887" y="451020"/>
                  </a:moveTo>
                  <a:cubicBezTo>
                    <a:pt x="831513" y="451020"/>
                    <a:pt x="793920" y="488613"/>
                    <a:pt x="793920" y="534987"/>
                  </a:cubicBezTo>
                  <a:cubicBezTo>
                    <a:pt x="793920" y="581361"/>
                    <a:pt x="831513" y="618954"/>
                    <a:pt x="877887" y="618954"/>
                  </a:cubicBezTo>
                  <a:cubicBezTo>
                    <a:pt x="924261" y="618954"/>
                    <a:pt x="961854" y="581361"/>
                    <a:pt x="961854" y="534987"/>
                  </a:cubicBezTo>
                  <a:cubicBezTo>
                    <a:pt x="961854" y="488613"/>
                    <a:pt x="924261" y="451020"/>
                    <a:pt x="877887" y="451020"/>
                  </a:cubicBezTo>
                  <a:close/>
                  <a:moveTo>
                    <a:pt x="1752600" y="0"/>
                  </a:moveTo>
                  <a:cubicBezTo>
                    <a:pt x="2720534" y="0"/>
                    <a:pt x="3505200" y="784666"/>
                    <a:pt x="3505200" y="1752600"/>
                  </a:cubicBezTo>
                  <a:cubicBezTo>
                    <a:pt x="3505200" y="2720534"/>
                    <a:pt x="2720534" y="3505200"/>
                    <a:pt x="1752600" y="3505200"/>
                  </a:cubicBezTo>
                  <a:cubicBezTo>
                    <a:pt x="784666" y="3505200"/>
                    <a:pt x="0" y="2720534"/>
                    <a:pt x="0" y="1752600"/>
                  </a:cubicBezTo>
                  <a:cubicBezTo>
                    <a:pt x="0" y="784666"/>
                    <a:pt x="784666" y="0"/>
                    <a:pt x="1752600" y="0"/>
                  </a:cubicBezTo>
                  <a:close/>
                </a:path>
              </a:pathLst>
            </a:custGeom>
            <a:gradFill flip="none" rotWithShape="1">
              <a:gsLst>
                <a:gs pos="100000">
                  <a:schemeClr val="bg1">
                    <a:lumMod val="84000"/>
                  </a:schemeClr>
                </a:gs>
                <a:gs pos="0">
                  <a:schemeClr val="bg1">
                    <a:lumMod val="91000"/>
                  </a:schemeClr>
                </a:gs>
              </a:gsLst>
              <a:lin ang="2700000" scaled="1"/>
              <a:tileRect/>
            </a:gradFill>
            <a:ln>
              <a:noFill/>
            </a:ln>
            <a:effectLst>
              <a:outerShdw blurRad="127000" dist="63500" dir="2700000" algn="tl" rotWithShape="0">
                <a:prstClr val="black">
                  <a:alpha val="25000"/>
                </a:prstClr>
              </a:outerShdw>
            </a:effectLst>
            <a:scene3d>
              <a:camera prst="orthographicFront"/>
              <a:lightRig rig="threePt" dir="t">
                <a:rot lat="0" lon="0" rev="0"/>
              </a:lightRig>
            </a:scene3d>
            <a:sp3d>
              <a:bevelT w="19050" h="635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sz="2300" dirty="0"/>
            </a:p>
          </p:txBody>
        </p:sp>
        <p:sp>
          <p:nvSpPr>
            <p:cNvPr id="15" name="Freeform 38">
              <a:extLst>
                <a:ext uri="{FF2B5EF4-FFF2-40B4-BE49-F238E27FC236}">
                  <a16:creationId xmlns:a16="http://schemas.microsoft.com/office/drawing/2014/main" id="{C1729192-121F-D008-FA50-EA30225585F1}"/>
                </a:ext>
              </a:extLst>
            </p:cNvPr>
            <p:cNvSpPr>
              <a:spLocks noEditPoints="1"/>
            </p:cNvSpPr>
            <p:nvPr/>
          </p:nvSpPr>
          <p:spPr bwMode="auto">
            <a:xfrm>
              <a:off x="6705088" y="2122268"/>
              <a:ext cx="416749" cy="485366"/>
            </a:xfrm>
            <a:custGeom>
              <a:avLst/>
              <a:gdLst>
                <a:gd name="T0" fmla="*/ 2147483647 w 470"/>
                <a:gd name="T1" fmla="*/ 2147483647 h 470"/>
                <a:gd name="T2" fmla="*/ 2147483647 w 470"/>
                <a:gd name="T3" fmla="*/ 2147483647 h 470"/>
                <a:gd name="T4" fmla="*/ 2147483647 w 470"/>
                <a:gd name="T5" fmla="*/ 2147483647 h 470"/>
                <a:gd name="T6" fmla="*/ 2147483647 w 470"/>
                <a:gd name="T7" fmla="*/ 2147483647 h 470"/>
                <a:gd name="T8" fmla="*/ 2147483647 w 470"/>
                <a:gd name="T9" fmla="*/ 2147483647 h 470"/>
                <a:gd name="T10" fmla="*/ 2147483647 w 470"/>
                <a:gd name="T11" fmla="*/ 2147483647 h 470"/>
                <a:gd name="T12" fmla="*/ 2147483647 w 470"/>
                <a:gd name="T13" fmla="*/ 2147483647 h 470"/>
                <a:gd name="T14" fmla="*/ 2147483647 w 470"/>
                <a:gd name="T15" fmla="*/ 2147483647 h 470"/>
                <a:gd name="T16" fmla="*/ 2147483647 w 470"/>
                <a:gd name="T17" fmla="*/ 2147483647 h 470"/>
                <a:gd name="T18" fmla="*/ 2147483647 w 470"/>
                <a:gd name="T19" fmla="*/ 2147483647 h 470"/>
                <a:gd name="T20" fmla="*/ 2147483647 w 470"/>
                <a:gd name="T21" fmla="*/ 2147483647 h 470"/>
                <a:gd name="T22" fmla="*/ 2147483647 w 470"/>
                <a:gd name="T23" fmla="*/ 2147483647 h 470"/>
                <a:gd name="T24" fmla="*/ 2147483647 w 470"/>
                <a:gd name="T25" fmla="*/ 2147483647 h 470"/>
                <a:gd name="T26" fmla="*/ 2147483647 w 470"/>
                <a:gd name="T27" fmla="*/ 2147483647 h 470"/>
                <a:gd name="T28" fmla="*/ 2147483647 w 470"/>
                <a:gd name="T29" fmla="*/ 2147483647 h 470"/>
                <a:gd name="T30" fmla="*/ 2147483647 w 470"/>
                <a:gd name="T31" fmla="*/ 2147483647 h 470"/>
                <a:gd name="T32" fmla="*/ 2147483647 w 470"/>
                <a:gd name="T33" fmla="*/ 2147483647 h 470"/>
                <a:gd name="T34" fmla="*/ 2147483647 w 470"/>
                <a:gd name="T35" fmla="*/ 2147483647 h 470"/>
                <a:gd name="T36" fmla="*/ 2147483647 w 470"/>
                <a:gd name="T37" fmla="*/ 2147483647 h 470"/>
                <a:gd name="T38" fmla="*/ 2147483647 w 470"/>
                <a:gd name="T39" fmla="*/ 2147483647 h 470"/>
                <a:gd name="T40" fmla="*/ 2147483647 w 470"/>
                <a:gd name="T41" fmla="*/ 2147483647 h 470"/>
                <a:gd name="T42" fmla="*/ 2147483647 w 470"/>
                <a:gd name="T43" fmla="*/ 2147483647 h 470"/>
                <a:gd name="T44" fmla="*/ 2147483647 w 470"/>
                <a:gd name="T45" fmla="*/ 2147483647 h 470"/>
                <a:gd name="T46" fmla="*/ 2147483647 w 470"/>
                <a:gd name="T47" fmla="*/ 2147483647 h 470"/>
                <a:gd name="T48" fmla="*/ 2147483647 w 470"/>
                <a:gd name="T49" fmla="*/ 2147483647 h 470"/>
                <a:gd name="T50" fmla="*/ 2147483647 w 470"/>
                <a:gd name="T51" fmla="*/ 2147483647 h 470"/>
                <a:gd name="T52" fmla="*/ 2147483647 w 470"/>
                <a:gd name="T53" fmla="*/ 2147483647 h 470"/>
                <a:gd name="T54" fmla="*/ 2147483647 w 470"/>
                <a:gd name="T55" fmla="*/ 2147483647 h 470"/>
                <a:gd name="T56" fmla="*/ 2147483647 w 470"/>
                <a:gd name="T57" fmla="*/ 2147483647 h 470"/>
                <a:gd name="T58" fmla="*/ 2147483647 w 470"/>
                <a:gd name="T59" fmla="*/ 2147483647 h 470"/>
                <a:gd name="T60" fmla="*/ 2147483647 w 470"/>
                <a:gd name="T61" fmla="*/ 2147483647 h 470"/>
                <a:gd name="T62" fmla="*/ 2147483647 w 470"/>
                <a:gd name="T63" fmla="*/ 2147483647 h 470"/>
                <a:gd name="T64" fmla="*/ 2147483647 w 470"/>
                <a:gd name="T65" fmla="*/ 2147483647 h 470"/>
                <a:gd name="T66" fmla="*/ 2147483647 w 470"/>
                <a:gd name="T67" fmla="*/ 2147483647 h 470"/>
                <a:gd name="T68" fmla="*/ 2147483647 w 470"/>
                <a:gd name="T69" fmla="*/ 2147483647 h 470"/>
                <a:gd name="T70" fmla="*/ 2147483647 w 470"/>
                <a:gd name="T71" fmla="*/ 2147483647 h 470"/>
                <a:gd name="T72" fmla="*/ 2147483647 w 470"/>
                <a:gd name="T73" fmla="*/ 2147483647 h 470"/>
                <a:gd name="T74" fmla="*/ 2147483647 w 470"/>
                <a:gd name="T75" fmla="*/ 2147483647 h 470"/>
                <a:gd name="T76" fmla="*/ 2147483647 w 470"/>
                <a:gd name="T77" fmla="*/ 0 h 470"/>
                <a:gd name="T78" fmla="*/ 2147483647 w 470"/>
                <a:gd name="T79" fmla="*/ 2147483647 h 470"/>
                <a:gd name="T80" fmla="*/ 2147483647 w 470"/>
                <a:gd name="T81" fmla="*/ 2147483647 h 470"/>
                <a:gd name="T82" fmla="*/ 2147483647 w 470"/>
                <a:gd name="T83" fmla="*/ 2147483647 h 470"/>
                <a:gd name="T84" fmla="*/ 2147483647 w 470"/>
                <a:gd name="T85" fmla="*/ 2147483647 h 470"/>
                <a:gd name="T86" fmla="*/ 2147483647 w 470"/>
                <a:gd name="T87" fmla="*/ 2147483647 h 470"/>
                <a:gd name="T88" fmla="*/ 0 w 470"/>
                <a:gd name="T89" fmla="*/ 2147483647 h 470"/>
                <a:gd name="T90" fmla="*/ 2147483647 w 470"/>
                <a:gd name="T91" fmla="*/ 2147483647 h 47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470" h="470">
                  <a:moveTo>
                    <a:pt x="235" y="57"/>
                  </a:moveTo>
                  <a:cubicBezTo>
                    <a:pt x="186" y="57"/>
                    <a:pt x="141" y="77"/>
                    <a:pt x="109" y="109"/>
                  </a:cubicBezTo>
                  <a:cubicBezTo>
                    <a:pt x="77" y="141"/>
                    <a:pt x="57" y="186"/>
                    <a:pt x="57" y="235"/>
                  </a:cubicBezTo>
                  <a:cubicBezTo>
                    <a:pt x="57" y="284"/>
                    <a:pt x="77" y="328"/>
                    <a:pt x="109" y="361"/>
                  </a:cubicBezTo>
                  <a:cubicBezTo>
                    <a:pt x="141" y="393"/>
                    <a:pt x="186" y="413"/>
                    <a:pt x="235" y="413"/>
                  </a:cubicBezTo>
                  <a:cubicBezTo>
                    <a:pt x="284" y="413"/>
                    <a:pt x="328" y="393"/>
                    <a:pt x="361" y="361"/>
                  </a:cubicBezTo>
                  <a:cubicBezTo>
                    <a:pt x="393" y="328"/>
                    <a:pt x="413" y="284"/>
                    <a:pt x="413" y="235"/>
                  </a:cubicBezTo>
                  <a:cubicBezTo>
                    <a:pt x="413" y="186"/>
                    <a:pt x="393" y="141"/>
                    <a:pt x="361" y="109"/>
                  </a:cubicBezTo>
                  <a:cubicBezTo>
                    <a:pt x="328" y="77"/>
                    <a:pt x="284" y="57"/>
                    <a:pt x="235" y="57"/>
                  </a:cubicBezTo>
                  <a:close/>
                  <a:moveTo>
                    <a:pt x="170" y="228"/>
                  </a:moveTo>
                  <a:cubicBezTo>
                    <a:pt x="159" y="219"/>
                    <a:pt x="154" y="207"/>
                    <a:pt x="154" y="191"/>
                  </a:cubicBezTo>
                  <a:cubicBezTo>
                    <a:pt x="154" y="174"/>
                    <a:pt x="160" y="160"/>
                    <a:pt x="173" y="149"/>
                  </a:cubicBezTo>
                  <a:cubicBezTo>
                    <a:pt x="186" y="139"/>
                    <a:pt x="200" y="133"/>
                    <a:pt x="222" y="132"/>
                  </a:cubicBezTo>
                  <a:cubicBezTo>
                    <a:pt x="222" y="114"/>
                    <a:pt x="222" y="114"/>
                    <a:pt x="222" y="114"/>
                  </a:cubicBezTo>
                  <a:cubicBezTo>
                    <a:pt x="251" y="114"/>
                    <a:pt x="251" y="114"/>
                    <a:pt x="251" y="114"/>
                  </a:cubicBezTo>
                  <a:cubicBezTo>
                    <a:pt x="251" y="132"/>
                    <a:pt x="251" y="132"/>
                    <a:pt x="251" y="132"/>
                  </a:cubicBezTo>
                  <a:cubicBezTo>
                    <a:pt x="272" y="133"/>
                    <a:pt x="284" y="138"/>
                    <a:pt x="296" y="148"/>
                  </a:cubicBezTo>
                  <a:cubicBezTo>
                    <a:pt x="308" y="158"/>
                    <a:pt x="313" y="172"/>
                    <a:pt x="314" y="190"/>
                  </a:cubicBezTo>
                  <a:cubicBezTo>
                    <a:pt x="267" y="190"/>
                    <a:pt x="267" y="190"/>
                    <a:pt x="267" y="190"/>
                  </a:cubicBezTo>
                  <a:cubicBezTo>
                    <a:pt x="266" y="182"/>
                    <a:pt x="265" y="177"/>
                    <a:pt x="262" y="173"/>
                  </a:cubicBezTo>
                  <a:cubicBezTo>
                    <a:pt x="254" y="164"/>
                    <a:pt x="218" y="164"/>
                    <a:pt x="208" y="171"/>
                  </a:cubicBezTo>
                  <a:cubicBezTo>
                    <a:pt x="201" y="177"/>
                    <a:pt x="200" y="190"/>
                    <a:pt x="208" y="196"/>
                  </a:cubicBezTo>
                  <a:cubicBezTo>
                    <a:pt x="217" y="203"/>
                    <a:pt x="250" y="208"/>
                    <a:pt x="264" y="212"/>
                  </a:cubicBezTo>
                  <a:cubicBezTo>
                    <a:pt x="281" y="218"/>
                    <a:pt x="294" y="224"/>
                    <a:pt x="302" y="231"/>
                  </a:cubicBezTo>
                  <a:cubicBezTo>
                    <a:pt x="313" y="241"/>
                    <a:pt x="318" y="254"/>
                    <a:pt x="318" y="271"/>
                  </a:cubicBezTo>
                  <a:cubicBezTo>
                    <a:pt x="319" y="290"/>
                    <a:pt x="312" y="304"/>
                    <a:pt x="300" y="314"/>
                  </a:cubicBezTo>
                  <a:cubicBezTo>
                    <a:pt x="288" y="325"/>
                    <a:pt x="272" y="332"/>
                    <a:pt x="248" y="333"/>
                  </a:cubicBezTo>
                  <a:cubicBezTo>
                    <a:pt x="248" y="355"/>
                    <a:pt x="248" y="355"/>
                    <a:pt x="248" y="355"/>
                  </a:cubicBezTo>
                  <a:cubicBezTo>
                    <a:pt x="219" y="355"/>
                    <a:pt x="219" y="355"/>
                    <a:pt x="219" y="355"/>
                  </a:cubicBezTo>
                  <a:cubicBezTo>
                    <a:pt x="219" y="333"/>
                    <a:pt x="219" y="333"/>
                    <a:pt x="219" y="333"/>
                  </a:cubicBezTo>
                  <a:cubicBezTo>
                    <a:pt x="196" y="333"/>
                    <a:pt x="183" y="325"/>
                    <a:pt x="171" y="313"/>
                  </a:cubicBezTo>
                  <a:cubicBezTo>
                    <a:pt x="158" y="302"/>
                    <a:pt x="151" y="286"/>
                    <a:pt x="151" y="266"/>
                  </a:cubicBezTo>
                  <a:cubicBezTo>
                    <a:pt x="201" y="266"/>
                    <a:pt x="201" y="266"/>
                    <a:pt x="201" y="266"/>
                  </a:cubicBezTo>
                  <a:cubicBezTo>
                    <a:pt x="202" y="276"/>
                    <a:pt x="204" y="283"/>
                    <a:pt x="207" y="288"/>
                  </a:cubicBezTo>
                  <a:cubicBezTo>
                    <a:pt x="216" y="299"/>
                    <a:pt x="254" y="297"/>
                    <a:pt x="263" y="290"/>
                  </a:cubicBezTo>
                  <a:cubicBezTo>
                    <a:pt x="272" y="284"/>
                    <a:pt x="272" y="271"/>
                    <a:pt x="264" y="264"/>
                  </a:cubicBezTo>
                  <a:cubicBezTo>
                    <a:pt x="245" y="249"/>
                    <a:pt x="198" y="252"/>
                    <a:pt x="170" y="228"/>
                  </a:cubicBezTo>
                  <a:close/>
                  <a:moveTo>
                    <a:pt x="69" y="69"/>
                  </a:moveTo>
                  <a:cubicBezTo>
                    <a:pt x="111" y="26"/>
                    <a:pt x="170" y="0"/>
                    <a:pt x="235" y="0"/>
                  </a:cubicBezTo>
                  <a:cubicBezTo>
                    <a:pt x="300" y="0"/>
                    <a:pt x="359" y="26"/>
                    <a:pt x="401" y="69"/>
                  </a:cubicBezTo>
                  <a:cubicBezTo>
                    <a:pt x="444" y="111"/>
                    <a:pt x="470" y="170"/>
                    <a:pt x="470" y="235"/>
                  </a:cubicBezTo>
                  <a:cubicBezTo>
                    <a:pt x="470" y="300"/>
                    <a:pt x="444" y="359"/>
                    <a:pt x="401" y="401"/>
                  </a:cubicBezTo>
                  <a:cubicBezTo>
                    <a:pt x="359" y="444"/>
                    <a:pt x="300" y="470"/>
                    <a:pt x="235" y="470"/>
                  </a:cubicBezTo>
                  <a:cubicBezTo>
                    <a:pt x="170" y="470"/>
                    <a:pt x="111" y="444"/>
                    <a:pt x="69" y="401"/>
                  </a:cubicBezTo>
                  <a:cubicBezTo>
                    <a:pt x="26" y="359"/>
                    <a:pt x="0" y="300"/>
                    <a:pt x="0" y="235"/>
                  </a:cubicBezTo>
                  <a:cubicBezTo>
                    <a:pt x="0" y="170"/>
                    <a:pt x="26" y="111"/>
                    <a:pt x="69" y="69"/>
                  </a:cubicBezTo>
                  <a:close/>
                </a:path>
              </a:pathLst>
            </a:custGeom>
            <a:solidFill>
              <a:srgbClr val="E87071"/>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zh-CN" altLang="en-US"/>
            </a:p>
          </p:txBody>
        </p:sp>
      </p:grpSp>
      <p:grpSp>
        <p:nvGrpSpPr>
          <p:cNvPr id="16" name="组合 1">
            <a:extLst>
              <a:ext uri="{FF2B5EF4-FFF2-40B4-BE49-F238E27FC236}">
                <a16:creationId xmlns:a16="http://schemas.microsoft.com/office/drawing/2014/main" id="{4224D02C-8A5B-EC45-5282-8742EF1FD33A}"/>
              </a:ext>
            </a:extLst>
          </p:cNvPr>
          <p:cNvGrpSpPr>
            <a:grpSpLocks/>
          </p:cNvGrpSpPr>
          <p:nvPr/>
        </p:nvGrpSpPr>
        <p:grpSpPr bwMode="auto">
          <a:xfrm>
            <a:off x="778641" y="1521041"/>
            <a:ext cx="828149" cy="826523"/>
            <a:chOff x="4449280" y="1803998"/>
            <a:chExt cx="1110979" cy="1130144"/>
          </a:xfrm>
        </p:grpSpPr>
        <p:sp>
          <p:nvSpPr>
            <p:cNvPr id="17" name="任意多边形 42">
              <a:extLst>
                <a:ext uri="{FF2B5EF4-FFF2-40B4-BE49-F238E27FC236}">
                  <a16:creationId xmlns:a16="http://schemas.microsoft.com/office/drawing/2014/main" id="{851E8940-A6E3-716A-0AAA-CF815F5CAE58}"/>
                </a:ext>
              </a:extLst>
            </p:cNvPr>
            <p:cNvSpPr/>
            <p:nvPr/>
          </p:nvSpPr>
          <p:spPr>
            <a:xfrm>
              <a:off x="4449280" y="1803998"/>
              <a:ext cx="1110979" cy="1130144"/>
            </a:xfrm>
            <a:custGeom>
              <a:avLst/>
              <a:gdLst>
                <a:gd name="connsiteX0" fmla="*/ 1752600 w 3505200"/>
                <a:gd name="connsiteY0" fmla="*/ 558800 h 3505200"/>
                <a:gd name="connsiteX1" fmla="*/ 558800 w 3505200"/>
                <a:gd name="connsiteY1" fmla="*/ 1752600 h 3505200"/>
                <a:gd name="connsiteX2" fmla="*/ 1752600 w 3505200"/>
                <a:gd name="connsiteY2" fmla="*/ 2946400 h 3505200"/>
                <a:gd name="connsiteX3" fmla="*/ 2946400 w 3505200"/>
                <a:gd name="connsiteY3" fmla="*/ 1752600 h 3505200"/>
                <a:gd name="connsiteX4" fmla="*/ 1752600 w 3505200"/>
                <a:gd name="connsiteY4" fmla="*/ 558800 h 3505200"/>
                <a:gd name="connsiteX5" fmla="*/ 877887 w 3505200"/>
                <a:gd name="connsiteY5" fmla="*/ 451020 h 3505200"/>
                <a:gd name="connsiteX6" fmla="*/ 793920 w 3505200"/>
                <a:gd name="connsiteY6" fmla="*/ 534987 h 3505200"/>
                <a:gd name="connsiteX7" fmla="*/ 877887 w 3505200"/>
                <a:gd name="connsiteY7" fmla="*/ 618954 h 3505200"/>
                <a:gd name="connsiteX8" fmla="*/ 961854 w 3505200"/>
                <a:gd name="connsiteY8" fmla="*/ 534987 h 3505200"/>
                <a:gd name="connsiteX9" fmla="*/ 877887 w 3505200"/>
                <a:gd name="connsiteY9" fmla="*/ 451020 h 3505200"/>
                <a:gd name="connsiteX10" fmla="*/ 1752600 w 3505200"/>
                <a:gd name="connsiteY10" fmla="*/ 0 h 3505200"/>
                <a:gd name="connsiteX11" fmla="*/ 3505200 w 3505200"/>
                <a:gd name="connsiteY11" fmla="*/ 1752600 h 3505200"/>
                <a:gd name="connsiteX12" fmla="*/ 1752600 w 3505200"/>
                <a:gd name="connsiteY12" fmla="*/ 3505200 h 3505200"/>
                <a:gd name="connsiteX13" fmla="*/ 0 w 3505200"/>
                <a:gd name="connsiteY13" fmla="*/ 1752600 h 3505200"/>
                <a:gd name="connsiteX14" fmla="*/ 1752600 w 3505200"/>
                <a:gd name="connsiteY14" fmla="*/ 0 h 350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05200" h="3505200">
                  <a:moveTo>
                    <a:pt x="1752600" y="558800"/>
                  </a:moveTo>
                  <a:cubicBezTo>
                    <a:pt x="1093282" y="558800"/>
                    <a:pt x="558800" y="1093282"/>
                    <a:pt x="558800" y="1752600"/>
                  </a:cubicBezTo>
                  <a:cubicBezTo>
                    <a:pt x="558800" y="2411918"/>
                    <a:pt x="1093282" y="2946400"/>
                    <a:pt x="1752600" y="2946400"/>
                  </a:cubicBezTo>
                  <a:cubicBezTo>
                    <a:pt x="2411918" y="2946400"/>
                    <a:pt x="2946400" y="2411918"/>
                    <a:pt x="2946400" y="1752600"/>
                  </a:cubicBezTo>
                  <a:cubicBezTo>
                    <a:pt x="2946400" y="1093282"/>
                    <a:pt x="2411918" y="558800"/>
                    <a:pt x="1752600" y="558800"/>
                  </a:cubicBezTo>
                  <a:close/>
                  <a:moveTo>
                    <a:pt x="877887" y="451020"/>
                  </a:moveTo>
                  <a:cubicBezTo>
                    <a:pt x="831513" y="451020"/>
                    <a:pt x="793920" y="488613"/>
                    <a:pt x="793920" y="534987"/>
                  </a:cubicBezTo>
                  <a:cubicBezTo>
                    <a:pt x="793920" y="581361"/>
                    <a:pt x="831513" y="618954"/>
                    <a:pt x="877887" y="618954"/>
                  </a:cubicBezTo>
                  <a:cubicBezTo>
                    <a:pt x="924261" y="618954"/>
                    <a:pt x="961854" y="581361"/>
                    <a:pt x="961854" y="534987"/>
                  </a:cubicBezTo>
                  <a:cubicBezTo>
                    <a:pt x="961854" y="488613"/>
                    <a:pt x="924261" y="451020"/>
                    <a:pt x="877887" y="451020"/>
                  </a:cubicBezTo>
                  <a:close/>
                  <a:moveTo>
                    <a:pt x="1752600" y="0"/>
                  </a:moveTo>
                  <a:cubicBezTo>
                    <a:pt x="2720534" y="0"/>
                    <a:pt x="3505200" y="784666"/>
                    <a:pt x="3505200" y="1752600"/>
                  </a:cubicBezTo>
                  <a:cubicBezTo>
                    <a:pt x="3505200" y="2720534"/>
                    <a:pt x="2720534" y="3505200"/>
                    <a:pt x="1752600" y="3505200"/>
                  </a:cubicBezTo>
                  <a:cubicBezTo>
                    <a:pt x="784666" y="3505200"/>
                    <a:pt x="0" y="2720534"/>
                    <a:pt x="0" y="1752600"/>
                  </a:cubicBezTo>
                  <a:cubicBezTo>
                    <a:pt x="0" y="784666"/>
                    <a:pt x="784666" y="0"/>
                    <a:pt x="1752600" y="0"/>
                  </a:cubicBezTo>
                  <a:close/>
                </a:path>
              </a:pathLst>
            </a:custGeom>
            <a:gradFill flip="none" rotWithShape="1">
              <a:gsLst>
                <a:gs pos="100000">
                  <a:schemeClr val="bg1">
                    <a:lumMod val="84000"/>
                  </a:schemeClr>
                </a:gs>
                <a:gs pos="0">
                  <a:schemeClr val="bg1">
                    <a:lumMod val="91000"/>
                  </a:schemeClr>
                </a:gs>
              </a:gsLst>
              <a:lin ang="2700000" scaled="1"/>
              <a:tileRect/>
            </a:gradFill>
            <a:ln>
              <a:noFill/>
            </a:ln>
            <a:effectLst>
              <a:outerShdw blurRad="127000" dist="63500" dir="2700000" algn="tl" rotWithShape="0">
                <a:prstClr val="black">
                  <a:alpha val="25000"/>
                </a:prstClr>
              </a:outerShdw>
            </a:effectLst>
            <a:scene3d>
              <a:camera prst="orthographicFront"/>
              <a:lightRig rig="threePt" dir="t">
                <a:rot lat="0" lon="0" rev="0"/>
              </a:lightRig>
            </a:scene3d>
            <a:sp3d>
              <a:bevelT w="19050" h="635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sz="2300" dirty="0"/>
            </a:p>
          </p:txBody>
        </p:sp>
        <p:sp>
          <p:nvSpPr>
            <p:cNvPr id="18" name="Freeform 28">
              <a:extLst>
                <a:ext uri="{FF2B5EF4-FFF2-40B4-BE49-F238E27FC236}">
                  <a16:creationId xmlns:a16="http://schemas.microsoft.com/office/drawing/2014/main" id="{8973A221-657B-DA98-33C7-3CB7EB68CE71}"/>
                </a:ext>
              </a:extLst>
            </p:cNvPr>
            <p:cNvSpPr>
              <a:spLocks noEditPoints="1"/>
            </p:cNvSpPr>
            <p:nvPr/>
          </p:nvSpPr>
          <p:spPr bwMode="auto">
            <a:xfrm>
              <a:off x="4821311" y="2118476"/>
              <a:ext cx="397672" cy="481455"/>
            </a:xfrm>
            <a:custGeom>
              <a:avLst/>
              <a:gdLst>
                <a:gd name="T0" fmla="*/ 2147483647 w 208"/>
                <a:gd name="T1" fmla="*/ 2147483647 h 256"/>
                <a:gd name="T2" fmla="*/ 2147483647 w 208"/>
                <a:gd name="T3" fmla="*/ 2147483647 h 256"/>
                <a:gd name="T4" fmla="*/ 0 w 208"/>
                <a:gd name="T5" fmla="*/ 2147483647 h 256"/>
                <a:gd name="T6" fmla="*/ 0 w 208"/>
                <a:gd name="T7" fmla="*/ 2147483647 h 256"/>
                <a:gd name="T8" fmla="*/ 2147483647 w 208"/>
                <a:gd name="T9" fmla="*/ 2147483647 h 256"/>
                <a:gd name="T10" fmla="*/ 2147483647 w 208"/>
                <a:gd name="T11" fmla="*/ 2147483647 h 256"/>
                <a:gd name="T12" fmla="*/ 2147483647 w 208"/>
                <a:gd name="T13" fmla="*/ 2147483647 h 256"/>
                <a:gd name="T14" fmla="*/ 2147483647 w 208"/>
                <a:gd name="T15" fmla="*/ 0 h 256"/>
                <a:gd name="T16" fmla="*/ 2147483647 w 208"/>
                <a:gd name="T17" fmla="*/ 2147483647 h 256"/>
                <a:gd name="T18" fmla="*/ 2147483647 w 208"/>
                <a:gd name="T19" fmla="*/ 2147483647 h 256"/>
                <a:gd name="T20" fmla="*/ 2147483647 w 208"/>
                <a:gd name="T21" fmla="*/ 2147483647 h 256"/>
                <a:gd name="T22" fmla="*/ 2147483647 w 208"/>
                <a:gd name="T23" fmla="*/ 2147483647 h 256"/>
                <a:gd name="T24" fmla="*/ 2147483647 w 208"/>
                <a:gd name="T25" fmla="*/ 2147483647 h 256"/>
                <a:gd name="T26" fmla="*/ 2147483647 w 208"/>
                <a:gd name="T27" fmla="*/ 2147483647 h 256"/>
                <a:gd name="T28" fmla="*/ 2147483647 w 208"/>
                <a:gd name="T29" fmla="*/ 2147483647 h 256"/>
                <a:gd name="T30" fmla="*/ 2147483647 w 208"/>
                <a:gd name="T31" fmla="*/ 2147483647 h 256"/>
                <a:gd name="T32" fmla="*/ 2147483647 w 208"/>
                <a:gd name="T33" fmla="*/ 2147483647 h 256"/>
                <a:gd name="T34" fmla="*/ 2147483647 w 208"/>
                <a:gd name="T35" fmla="*/ 2147483647 h 256"/>
                <a:gd name="T36" fmla="*/ 2147483647 w 208"/>
                <a:gd name="T37" fmla="*/ 2147483647 h 256"/>
                <a:gd name="T38" fmla="*/ 2147483647 w 208"/>
                <a:gd name="T39" fmla="*/ 2147483647 h 256"/>
                <a:gd name="T40" fmla="*/ 2147483647 w 208"/>
                <a:gd name="T41" fmla="*/ 2147483647 h 256"/>
                <a:gd name="T42" fmla="*/ 2147483647 w 208"/>
                <a:gd name="T43" fmla="*/ 2147483647 h 256"/>
                <a:gd name="T44" fmla="*/ 2147483647 w 208"/>
                <a:gd name="T45" fmla="*/ 2147483647 h 256"/>
                <a:gd name="T46" fmla="*/ 2147483647 w 208"/>
                <a:gd name="T47" fmla="*/ 2147483647 h 256"/>
                <a:gd name="T48" fmla="*/ 2147483647 w 208"/>
                <a:gd name="T49" fmla="*/ 2147483647 h 256"/>
                <a:gd name="T50" fmla="*/ 2147483647 w 208"/>
                <a:gd name="T51" fmla="*/ 2147483647 h 256"/>
                <a:gd name="T52" fmla="*/ 2147483647 w 208"/>
                <a:gd name="T53" fmla="*/ 2147483647 h 256"/>
                <a:gd name="T54" fmla="*/ 2147483647 w 208"/>
                <a:gd name="T55" fmla="*/ 2147483647 h 256"/>
                <a:gd name="T56" fmla="*/ 2147483647 w 208"/>
                <a:gd name="T57" fmla="*/ 2147483647 h 25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08" h="256">
                  <a:moveTo>
                    <a:pt x="196" y="256"/>
                  </a:moveTo>
                  <a:cubicBezTo>
                    <a:pt x="12" y="256"/>
                    <a:pt x="12" y="256"/>
                    <a:pt x="12" y="256"/>
                  </a:cubicBezTo>
                  <a:cubicBezTo>
                    <a:pt x="5" y="256"/>
                    <a:pt x="0" y="251"/>
                    <a:pt x="0" y="244"/>
                  </a:cubicBezTo>
                  <a:cubicBezTo>
                    <a:pt x="0" y="140"/>
                    <a:pt x="0" y="140"/>
                    <a:pt x="0" y="140"/>
                  </a:cubicBezTo>
                  <a:cubicBezTo>
                    <a:pt x="0" y="133"/>
                    <a:pt x="5" y="128"/>
                    <a:pt x="12" y="128"/>
                  </a:cubicBezTo>
                  <a:cubicBezTo>
                    <a:pt x="32" y="128"/>
                    <a:pt x="32" y="128"/>
                    <a:pt x="32" y="128"/>
                  </a:cubicBezTo>
                  <a:cubicBezTo>
                    <a:pt x="32" y="72"/>
                    <a:pt x="32" y="72"/>
                    <a:pt x="32" y="72"/>
                  </a:cubicBezTo>
                  <a:cubicBezTo>
                    <a:pt x="32" y="32"/>
                    <a:pt x="64" y="0"/>
                    <a:pt x="104" y="0"/>
                  </a:cubicBezTo>
                  <a:cubicBezTo>
                    <a:pt x="144" y="0"/>
                    <a:pt x="176" y="32"/>
                    <a:pt x="176" y="72"/>
                  </a:cubicBezTo>
                  <a:cubicBezTo>
                    <a:pt x="176" y="128"/>
                    <a:pt x="176" y="128"/>
                    <a:pt x="176" y="128"/>
                  </a:cubicBezTo>
                  <a:cubicBezTo>
                    <a:pt x="196" y="128"/>
                    <a:pt x="196" y="128"/>
                    <a:pt x="196" y="128"/>
                  </a:cubicBezTo>
                  <a:cubicBezTo>
                    <a:pt x="203" y="128"/>
                    <a:pt x="208" y="133"/>
                    <a:pt x="208" y="140"/>
                  </a:cubicBezTo>
                  <a:cubicBezTo>
                    <a:pt x="208" y="244"/>
                    <a:pt x="208" y="244"/>
                    <a:pt x="208" y="244"/>
                  </a:cubicBezTo>
                  <a:cubicBezTo>
                    <a:pt x="208" y="251"/>
                    <a:pt x="203" y="256"/>
                    <a:pt x="196" y="256"/>
                  </a:cubicBezTo>
                  <a:moveTo>
                    <a:pt x="92" y="197"/>
                  </a:moveTo>
                  <a:cubicBezTo>
                    <a:pt x="92" y="220"/>
                    <a:pt x="92" y="220"/>
                    <a:pt x="92" y="220"/>
                  </a:cubicBezTo>
                  <a:cubicBezTo>
                    <a:pt x="92" y="227"/>
                    <a:pt x="97" y="232"/>
                    <a:pt x="104" y="232"/>
                  </a:cubicBezTo>
                  <a:cubicBezTo>
                    <a:pt x="111" y="232"/>
                    <a:pt x="116" y="227"/>
                    <a:pt x="116" y="220"/>
                  </a:cubicBezTo>
                  <a:cubicBezTo>
                    <a:pt x="116" y="197"/>
                    <a:pt x="116" y="197"/>
                    <a:pt x="116" y="197"/>
                  </a:cubicBezTo>
                  <a:cubicBezTo>
                    <a:pt x="123" y="193"/>
                    <a:pt x="128" y="185"/>
                    <a:pt x="128" y="176"/>
                  </a:cubicBezTo>
                  <a:cubicBezTo>
                    <a:pt x="128" y="163"/>
                    <a:pt x="117" y="152"/>
                    <a:pt x="104" y="152"/>
                  </a:cubicBezTo>
                  <a:cubicBezTo>
                    <a:pt x="91" y="152"/>
                    <a:pt x="80" y="163"/>
                    <a:pt x="80" y="176"/>
                  </a:cubicBezTo>
                  <a:cubicBezTo>
                    <a:pt x="80" y="185"/>
                    <a:pt x="85" y="193"/>
                    <a:pt x="92" y="197"/>
                  </a:cubicBezTo>
                  <a:moveTo>
                    <a:pt x="152" y="72"/>
                  </a:moveTo>
                  <a:cubicBezTo>
                    <a:pt x="152" y="45"/>
                    <a:pt x="131" y="24"/>
                    <a:pt x="104" y="24"/>
                  </a:cubicBezTo>
                  <a:cubicBezTo>
                    <a:pt x="77" y="24"/>
                    <a:pt x="56" y="45"/>
                    <a:pt x="56" y="72"/>
                  </a:cubicBezTo>
                  <a:cubicBezTo>
                    <a:pt x="56" y="128"/>
                    <a:pt x="56" y="128"/>
                    <a:pt x="56" y="128"/>
                  </a:cubicBezTo>
                  <a:cubicBezTo>
                    <a:pt x="152" y="128"/>
                    <a:pt x="152" y="128"/>
                    <a:pt x="152" y="128"/>
                  </a:cubicBezTo>
                  <a:lnTo>
                    <a:pt x="152" y="72"/>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sp>
        <p:nvSpPr>
          <p:cNvPr id="19" name="Freeform 98">
            <a:extLst>
              <a:ext uri="{FF2B5EF4-FFF2-40B4-BE49-F238E27FC236}">
                <a16:creationId xmlns:a16="http://schemas.microsoft.com/office/drawing/2014/main" id="{41C5C5E6-A5AB-B762-D9B7-4B080B6A9AAC}"/>
              </a:ext>
            </a:extLst>
          </p:cNvPr>
          <p:cNvSpPr>
            <a:spLocks noEditPoints="1"/>
          </p:cNvSpPr>
          <p:nvPr/>
        </p:nvSpPr>
        <p:spPr bwMode="auto">
          <a:xfrm>
            <a:off x="1081696" y="3654099"/>
            <a:ext cx="397571" cy="432012"/>
          </a:xfrm>
          <a:custGeom>
            <a:avLst/>
            <a:gdLst>
              <a:gd name="T0" fmla="*/ 199 w 3650"/>
              <a:gd name="T1" fmla="*/ 3163 h 3649"/>
              <a:gd name="T2" fmla="*/ 212 w 3650"/>
              <a:gd name="T3" fmla="*/ 3337 h 3649"/>
              <a:gd name="T4" fmla="*/ 345 w 3650"/>
              <a:gd name="T5" fmla="*/ 3450 h 3649"/>
              <a:gd name="T6" fmla="*/ 518 w 3650"/>
              <a:gd name="T7" fmla="*/ 3437 h 3649"/>
              <a:gd name="T8" fmla="*/ 941 w 3650"/>
              <a:gd name="T9" fmla="*/ 2387 h 3649"/>
              <a:gd name="T10" fmla="*/ 2326 w 3650"/>
              <a:gd name="T11" fmla="*/ 187 h 3649"/>
              <a:gd name="T12" fmla="*/ 1968 w 3650"/>
              <a:gd name="T13" fmla="*/ 245 h 3649"/>
              <a:gd name="T14" fmla="*/ 1639 w 3650"/>
              <a:gd name="T15" fmla="*/ 418 h 3649"/>
              <a:gd name="T16" fmla="*/ 1369 w 3650"/>
              <a:gd name="T17" fmla="*/ 710 h 3649"/>
              <a:gd name="T18" fmla="*/ 1216 w 3650"/>
              <a:gd name="T19" fmla="*/ 1080 h 3649"/>
              <a:gd name="T20" fmla="*/ 1201 w 3650"/>
              <a:gd name="T21" fmla="*/ 1487 h 3649"/>
              <a:gd name="T22" fmla="*/ 1327 w 3650"/>
              <a:gd name="T23" fmla="*/ 1867 h 3649"/>
              <a:gd name="T24" fmla="*/ 1582 w 3650"/>
              <a:gd name="T25" fmla="*/ 2181 h 3649"/>
              <a:gd name="T26" fmla="*/ 1916 w 3650"/>
              <a:gd name="T27" fmla="*/ 2383 h 3649"/>
              <a:gd name="T28" fmla="*/ 2288 w 3650"/>
              <a:gd name="T29" fmla="*/ 2458 h 3649"/>
              <a:gd name="T30" fmla="*/ 2663 w 3650"/>
              <a:gd name="T31" fmla="*/ 2408 h 3649"/>
              <a:gd name="T32" fmla="*/ 3007 w 3650"/>
              <a:gd name="T33" fmla="*/ 2232 h 3649"/>
              <a:gd name="T34" fmla="*/ 3283 w 3650"/>
              <a:gd name="T35" fmla="*/ 1936 h 3649"/>
              <a:gd name="T36" fmla="*/ 3437 w 3650"/>
              <a:gd name="T37" fmla="*/ 1566 h 3649"/>
              <a:gd name="T38" fmla="*/ 3451 w 3650"/>
              <a:gd name="T39" fmla="*/ 1159 h 3649"/>
              <a:gd name="T40" fmla="*/ 3324 w 3650"/>
              <a:gd name="T41" fmla="*/ 779 h 3649"/>
              <a:gd name="T42" fmla="*/ 3073 w 3650"/>
              <a:gd name="T43" fmla="*/ 467 h 3649"/>
              <a:gd name="T44" fmla="*/ 2754 w 3650"/>
              <a:gd name="T45" fmla="*/ 270 h 3649"/>
              <a:gd name="T46" fmla="*/ 2399 w 3650"/>
              <a:gd name="T47" fmla="*/ 189 h 3649"/>
              <a:gd name="T48" fmla="*/ 2579 w 3650"/>
              <a:gd name="T49" fmla="*/ 23 h 3649"/>
              <a:gd name="T50" fmla="*/ 2980 w 3650"/>
              <a:gd name="T51" fmla="*/ 172 h 3649"/>
              <a:gd name="T52" fmla="*/ 3323 w 3650"/>
              <a:gd name="T53" fmla="*/ 451 h 3649"/>
              <a:gd name="T54" fmla="*/ 3549 w 3650"/>
              <a:gd name="T55" fmla="*/ 816 h 3649"/>
              <a:gd name="T56" fmla="*/ 3647 w 3650"/>
              <a:gd name="T57" fmla="*/ 1236 h 3649"/>
              <a:gd name="T58" fmla="*/ 3605 w 3650"/>
              <a:gd name="T59" fmla="*/ 1667 h 3649"/>
              <a:gd name="T60" fmla="*/ 3429 w 3650"/>
              <a:gd name="T61" fmla="*/ 2057 h 3649"/>
              <a:gd name="T62" fmla="*/ 3127 w 3650"/>
              <a:gd name="T63" fmla="*/ 2378 h 3649"/>
              <a:gd name="T64" fmla="*/ 2744 w 3650"/>
              <a:gd name="T65" fmla="*/ 2579 h 3649"/>
              <a:gd name="T66" fmla="*/ 2326 w 3650"/>
              <a:gd name="T67" fmla="*/ 2647 h 3649"/>
              <a:gd name="T68" fmla="*/ 1909 w 3650"/>
              <a:gd name="T69" fmla="*/ 2579 h 3649"/>
              <a:gd name="T70" fmla="*/ 1527 w 3650"/>
              <a:gd name="T71" fmla="*/ 2379 h 3649"/>
              <a:gd name="T72" fmla="*/ 1482 w 3650"/>
              <a:gd name="T73" fmla="*/ 2672 h 3649"/>
              <a:gd name="T74" fmla="*/ 1473 w 3650"/>
              <a:gd name="T75" fmla="*/ 2760 h 3649"/>
              <a:gd name="T76" fmla="*/ 595 w 3650"/>
              <a:gd name="T77" fmla="*/ 3608 h 3649"/>
              <a:gd name="T78" fmla="*/ 368 w 3650"/>
              <a:gd name="T79" fmla="*/ 3647 h 3649"/>
              <a:gd name="T80" fmla="*/ 157 w 3650"/>
              <a:gd name="T81" fmla="*/ 3558 h 3649"/>
              <a:gd name="T82" fmla="*/ 23 w 3650"/>
              <a:gd name="T83" fmla="*/ 3371 h 3649"/>
              <a:gd name="T84" fmla="*/ 10 w 3650"/>
              <a:gd name="T85" fmla="*/ 3141 h 3649"/>
              <a:gd name="T86" fmla="*/ 122 w 3650"/>
              <a:gd name="T87" fmla="*/ 2940 h 3649"/>
              <a:gd name="T88" fmla="*/ 941 w 3650"/>
              <a:gd name="T89" fmla="*/ 2160 h 3649"/>
              <a:gd name="T90" fmla="*/ 1168 w 3650"/>
              <a:gd name="T91" fmla="*/ 2348 h 3649"/>
              <a:gd name="T92" fmla="*/ 1136 w 3650"/>
              <a:gd name="T93" fmla="*/ 1905 h 3649"/>
              <a:gd name="T94" fmla="*/ 1013 w 3650"/>
              <a:gd name="T95" fmla="*/ 1497 h 3649"/>
              <a:gd name="T96" fmla="*/ 1028 w 3650"/>
              <a:gd name="T97" fmla="*/ 1063 h 3649"/>
              <a:gd name="T98" fmla="*/ 1178 w 3650"/>
              <a:gd name="T99" fmla="*/ 662 h 3649"/>
              <a:gd name="T100" fmla="*/ 1456 w 3650"/>
              <a:gd name="T101" fmla="*/ 325 h 3649"/>
              <a:gd name="T102" fmla="*/ 1827 w 3650"/>
              <a:gd name="T103" fmla="*/ 96 h 3649"/>
              <a:gd name="T104" fmla="*/ 2241 w 3650"/>
              <a:gd name="T105" fmla="*/ 2 h 3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650" h="3649">
                <a:moveTo>
                  <a:pt x="675" y="2654"/>
                </a:moveTo>
                <a:lnTo>
                  <a:pt x="254" y="3073"/>
                </a:lnTo>
                <a:lnTo>
                  <a:pt x="231" y="3100"/>
                </a:lnTo>
                <a:lnTo>
                  <a:pt x="212" y="3131"/>
                </a:lnTo>
                <a:lnTo>
                  <a:pt x="199" y="3163"/>
                </a:lnTo>
                <a:lnTo>
                  <a:pt x="190" y="3198"/>
                </a:lnTo>
                <a:lnTo>
                  <a:pt x="188" y="3234"/>
                </a:lnTo>
                <a:lnTo>
                  <a:pt x="190" y="3270"/>
                </a:lnTo>
                <a:lnTo>
                  <a:pt x="199" y="3304"/>
                </a:lnTo>
                <a:lnTo>
                  <a:pt x="212" y="3337"/>
                </a:lnTo>
                <a:lnTo>
                  <a:pt x="231" y="3367"/>
                </a:lnTo>
                <a:lnTo>
                  <a:pt x="254" y="3395"/>
                </a:lnTo>
                <a:lnTo>
                  <a:pt x="282" y="3418"/>
                </a:lnTo>
                <a:lnTo>
                  <a:pt x="312" y="3437"/>
                </a:lnTo>
                <a:lnTo>
                  <a:pt x="345" y="3450"/>
                </a:lnTo>
                <a:lnTo>
                  <a:pt x="379" y="3459"/>
                </a:lnTo>
                <a:lnTo>
                  <a:pt x="415" y="3461"/>
                </a:lnTo>
                <a:lnTo>
                  <a:pt x="451" y="3459"/>
                </a:lnTo>
                <a:lnTo>
                  <a:pt x="486" y="3450"/>
                </a:lnTo>
                <a:lnTo>
                  <a:pt x="518" y="3437"/>
                </a:lnTo>
                <a:lnTo>
                  <a:pt x="549" y="3418"/>
                </a:lnTo>
                <a:lnTo>
                  <a:pt x="576" y="3395"/>
                </a:lnTo>
                <a:lnTo>
                  <a:pt x="995" y="2974"/>
                </a:lnTo>
                <a:lnTo>
                  <a:pt x="675" y="2654"/>
                </a:lnTo>
                <a:close/>
                <a:moveTo>
                  <a:pt x="941" y="2387"/>
                </a:moveTo>
                <a:lnTo>
                  <a:pt x="807" y="2521"/>
                </a:lnTo>
                <a:lnTo>
                  <a:pt x="1128" y="2842"/>
                </a:lnTo>
                <a:lnTo>
                  <a:pt x="1262" y="2708"/>
                </a:lnTo>
                <a:lnTo>
                  <a:pt x="941" y="2387"/>
                </a:lnTo>
                <a:close/>
                <a:moveTo>
                  <a:pt x="2326" y="187"/>
                </a:moveTo>
                <a:lnTo>
                  <a:pt x="2253" y="189"/>
                </a:lnTo>
                <a:lnTo>
                  <a:pt x="2181" y="197"/>
                </a:lnTo>
                <a:lnTo>
                  <a:pt x="2109" y="208"/>
                </a:lnTo>
                <a:lnTo>
                  <a:pt x="2037" y="225"/>
                </a:lnTo>
                <a:lnTo>
                  <a:pt x="1968" y="245"/>
                </a:lnTo>
                <a:lnTo>
                  <a:pt x="1898" y="270"/>
                </a:lnTo>
                <a:lnTo>
                  <a:pt x="1831" y="301"/>
                </a:lnTo>
                <a:lnTo>
                  <a:pt x="1764" y="335"/>
                </a:lnTo>
                <a:lnTo>
                  <a:pt x="1701" y="374"/>
                </a:lnTo>
                <a:lnTo>
                  <a:pt x="1639" y="418"/>
                </a:lnTo>
                <a:lnTo>
                  <a:pt x="1579" y="467"/>
                </a:lnTo>
                <a:lnTo>
                  <a:pt x="1523" y="520"/>
                </a:lnTo>
                <a:lnTo>
                  <a:pt x="1467" y="580"/>
                </a:lnTo>
                <a:lnTo>
                  <a:pt x="1415" y="644"/>
                </a:lnTo>
                <a:lnTo>
                  <a:pt x="1369" y="710"/>
                </a:lnTo>
                <a:lnTo>
                  <a:pt x="1327" y="779"/>
                </a:lnTo>
                <a:lnTo>
                  <a:pt x="1292" y="851"/>
                </a:lnTo>
                <a:lnTo>
                  <a:pt x="1261" y="926"/>
                </a:lnTo>
                <a:lnTo>
                  <a:pt x="1235" y="1002"/>
                </a:lnTo>
                <a:lnTo>
                  <a:pt x="1216" y="1080"/>
                </a:lnTo>
                <a:lnTo>
                  <a:pt x="1201" y="1159"/>
                </a:lnTo>
                <a:lnTo>
                  <a:pt x="1192" y="1241"/>
                </a:lnTo>
                <a:lnTo>
                  <a:pt x="1190" y="1323"/>
                </a:lnTo>
                <a:lnTo>
                  <a:pt x="1192" y="1405"/>
                </a:lnTo>
                <a:lnTo>
                  <a:pt x="1201" y="1487"/>
                </a:lnTo>
                <a:lnTo>
                  <a:pt x="1216" y="1566"/>
                </a:lnTo>
                <a:lnTo>
                  <a:pt x="1235" y="1645"/>
                </a:lnTo>
                <a:lnTo>
                  <a:pt x="1261" y="1721"/>
                </a:lnTo>
                <a:lnTo>
                  <a:pt x="1292" y="1795"/>
                </a:lnTo>
                <a:lnTo>
                  <a:pt x="1327" y="1867"/>
                </a:lnTo>
                <a:lnTo>
                  <a:pt x="1369" y="1936"/>
                </a:lnTo>
                <a:lnTo>
                  <a:pt x="1415" y="2003"/>
                </a:lnTo>
                <a:lnTo>
                  <a:pt x="1467" y="2066"/>
                </a:lnTo>
                <a:lnTo>
                  <a:pt x="1523" y="2126"/>
                </a:lnTo>
                <a:lnTo>
                  <a:pt x="1582" y="2181"/>
                </a:lnTo>
                <a:lnTo>
                  <a:pt x="1644" y="2232"/>
                </a:lnTo>
                <a:lnTo>
                  <a:pt x="1709" y="2277"/>
                </a:lnTo>
                <a:lnTo>
                  <a:pt x="1776" y="2317"/>
                </a:lnTo>
                <a:lnTo>
                  <a:pt x="1845" y="2353"/>
                </a:lnTo>
                <a:lnTo>
                  <a:pt x="1916" y="2383"/>
                </a:lnTo>
                <a:lnTo>
                  <a:pt x="1989" y="2408"/>
                </a:lnTo>
                <a:lnTo>
                  <a:pt x="2062" y="2428"/>
                </a:lnTo>
                <a:lnTo>
                  <a:pt x="2137" y="2443"/>
                </a:lnTo>
                <a:lnTo>
                  <a:pt x="2212" y="2453"/>
                </a:lnTo>
                <a:lnTo>
                  <a:pt x="2288" y="2458"/>
                </a:lnTo>
                <a:lnTo>
                  <a:pt x="2364" y="2458"/>
                </a:lnTo>
                <a:lnTo>
                  <a:pt x="2440" y="2453"/>
                </a:lnTo>
                <a:lnTo>
                  <a:pt x="2515" y="2443"/>
                </a:lnTo>
                <a:lnTo>
                  <a:pt x="2589" y="2428"/>
                </a:lnTo>
                <a:lnTo>
                  <a:pt x="2663" y="2408"/>
                </a:lnTo>
                <a:lnTo>
                  <a:pt x="2735" y="2383"/>
                </a:lnTo>
                <a:lnTo>
                  <a:pt x="2807" y="2353"/>
                </a:lnTo>
                <a:lnTo>
                  <a:pt x="2876" y="2317"/>
                </a:lnTo>
                <a:lnTo>
                  <a:pt x="2943" y="2277"/>
                </a:lnTo>
                <a:lnTo>
                  <a:pt x="3007" y="2232"/>
                </a:lnTo>
                <a:lnTo>
                  <a:pt x="3070" y="2181"/>
                </a:lnTo>
                <a:lnTo>
                  <a:pt x="3129" y="2126"/>
                </a:lnTo>
                <a:lnTo>
                  <a:pt x="3185" y="2066"/>
                </a:lnTo>
                <a:lnTo>
                  <a:pt x="3236" y="2003"/>
                </a:lnTo>
                <a:lnTo>
                  <a:pt x="3283" y="1936"/>
                </a:lnTo>
                <a:lnTo>
                  <a:pt x="3324" y="1867"/>
                </a:lnTo>
                <a:lnTo>
                  <a:pt x="3360" y="1795"/>
                </a:lnTo>
                <a:lnTo>
                  <a:pt x="3391" y="1721"/>
                </a:lnTo>
                <a:lnTo>
                  <a:pt x="3417" y="1645"/>
                </a:lnTo>
                <a:lnTo>
                  <a:pt x="3437" y="1566"/>
                </a:lnTo>
                <a:lnTo>
                  <a:pt x="3451" y="1487"/>
                </a:lnTo>
                <a:lnTo>
                  <a:pt x="3460" y="1405"/>
                </a:lnTo>
                <a:lnTo>
                  <a:pt x="3462" y="1323"/>
                </a:lnTo>
                <a:lnTo>
                  <a:pt x="3460" y="1241"/>
                </a:lnTo>
                <a:lnTo>
                  <a:pt x="3451" y="1159"/>
                </a:lnTo>
                <a:lnTo>
                  <a:pt x="3437" y="1080"/>
                </a:lnTo>
                <a:lnTo>
                  <a:pt x="3417" y="1002"/>
                </a:lnTo>
                <a:lnTo>
                  <a:pt x="3391" y="926"/>
                </a:lnTo>
                <a:lnTo>
                  <a:pt x="3360" y="851"/>
                </a:lnTo>
                <a:lnTo>
                  <a:pt x="3324" y="779"/>
                </a:lnTo>
                <a:lnTo>
                  <a:pt x="3283" y="710"/>
                </a:lnTo>
                <a:lnTo>
                  <a:pt x="3236" y="644"/>
                </a:lnTo>
                <a:lnTo>
                  <a:pt x="3185" y="580"/>
                </a:lnTo>
                <a:lnTo>
                  <a:pt x="3129" y="520"/>
                </a:lnTo>
                <a:lnTo>
                  <a:pt x="3073" y="467"/>
                </a:lnTo>
                <a:lnTo>
                  <a:pt x="3013" y="418"/>
                </a:lnTo>
                <a:lnTo>
                  <a:pt x="2951" y="374"/>
                </a:lnTo>
                <a:lnTo>
                  <a:pt x="2887" y="335"/>
                </a:lnTo>
                <a:lnTo>
                  <a:pt x="2822" y="300"/>
                </a:lnTo>
                <a:lnTo>
                  <a:pt x="2754" y="270"/>
                </a:lnTo>
                <a:lnTo>
                  <a:pt x="2684" y="245"/>
                </a:lnTo>
                <a:lnTo>
                  <a:pt x="2615" y="225"/>
                </a:lnTo>
                <a:lnTo>
                  <a:pt x="2543" y="208"/>
                </a:lnTo>
                <a:lnTo>
                  <a:pt x="2471" y="197"/>
                </a:lnTo>
                <a:lnTo>
                  <a:pt x="2399" y="189"/>
                </a:lnTo>
                <a:lnTo>
                  <a:pt x="2326" y="187"/>
                </a:lnTo>
                <a:close/>
                <a:moveTo>
                  <a:pt x="2326" y="0"/>
                </a:moveTo>
                <a:lnTo>
                  <a:pt x="2411" y="2"/>
                </a:lnTo>
                <a:lnTo>
                  <a:pt x="2495" y="10"/>
                </a:lnTo>
                <a:lnTo>
                  <a:pt x="2579" y="23"/>
                </a:lnTo>
                <a:lnTo>
                  <a:pt x="2662" y="42"/>
                </a:lnTo>
                <a:lnTo>
                  <a:pt x="2744" y="66"/>
                </a:lnTo>
                <a:lnTo>
                  <a:pt x="2825" y="96"/>
                </a:lnTo>
                <a:lnTo>
                  <a:pt x="2903" y="132"/>
                </a:lnTo>
                <a:lnTo>
                  <a:pt x="2980" y="172"/>
                </a:lnTo>
                <a:lnTo>
                  <a:pt x="3055" y="217"/>
                </a:lnTo>
                <a:lnTo>
                  <a:pt x="3127" y="269"/>
                </a:lnTo>
                <a:lnTo>
                  <a:pt x="3197" y="325"/>
                </a:lnTo>
                <a:lnTo>
                  <a:pt x="3262" y="387"/>
                </a:lnTo>
                <a:lnTo>
                  <a:pt x="3323" y="451"/>
                </a:lnTo>
                <a:lnTo>
                  <a:pt x="3378" y="519"/>
                </a:lnTo>
                <a:lnTo>
                  <a:pt x="3429" y="589"/>
                </a:lnTo>
                <a:lnTo>
                  <a:pt x="3474" y="662"/>
                </a:lnTo>
                <a:lnTo>
                  <a:pt x="3514" y="738"/>
                </a:lnTo>
                <a:lnTo>
                  <a:pt x="3549" y="816"/>
                </a:lnTo>
                <a:lnTo>
                  <a:pt x="3580" y="896"/>
                </a:lnTo>
                <a:lnTo>
                  <a:pt x="3605" y="979"/>
                </a:lnTo>
                <a:lnTo>
                  <a:pt x="3625" y="1063"/>
                </a:lnTo>
                <a:lnTo>
                  <a:pt x="3639" y="1148"/>
                </a:lnTo>
                <a:lnTo>
                  <a:pt x="3647" y="1236"/>
                </a:lnTo>
                <a:lnTo>
                  <a:pt x="3650" y="1323"/>
                </a:lnTo>
                <a:lnTo>
                  <a:pt x="3647" y="1411"/>
                </a:lnTo>
                <a:lnTo>
                  <a:pt x="3639" y="1498"/>
                </a:lnTo>
                <a:lnTo>
                  <a:pt x="3625" y="1583"/>
                </a:lnTo>
                <a:lnTo>
                  <a:pt x="3605" y="1667"/>
                </a:lnTo>
                <a:lnTo>
                  <a:pt x="3580" y="1750"/>
                </a:lnTo>
                <a:lnTo>
                  <a:pt x="3549" y="1830"/>
                </a:lnTo>
                <a:lnTo>
                  <a:pt x="3514" y="1908"/>
                </a:lnTo>
                <a:lnTo>
                  <a:pt x="3474" y="1984"/>
                </a:lnTo>
                <a:lnTo>
                  <a:pt x="3429" y="2057"/>
                </a:lnTo>
                <a:lnTo>
                  <a:pt x="3378" y="2128"/>
                </a:lnTo>
                <a:lnTo>
                  <a:pt x="3323" y="2196"/>
                </a:lnTo>
                <a:lnTo>
                  <a:pt x="3262" y="2260"/>
                </a:lnTo>
                <a:lnTo>
                  <a:pt x="3197" y="2321"/>
                </a:lnTo>
                <a:lnTo>
                  <a:pt x="3127" y="2378"/>
                </a:lnTo>
                <a:lnTo>
                  <a:pt x="3055" y="2429"/>
                </a:lnTo>
                <a:lnTo>
                  <a:pt x="2980" y="2474"/>
                </a:lnTo>
                <a:lnTo>
                  <a:pt x="2903" y="2514"/>
                </a:lnTo>
                <a:lnTo>
                  <a:pt x="2825" y="2550"/>
                </a:lnTo>
                <a:lnTo>
                  <a:pt x="2744" y="2579"/>
                </a:lnTo>
                <a:lnTo>
                  <a:pt x="2662" y="2604"/>
                </a:lnTo>
                <a:lnTo>
                  <a:pt x="2579" y="2623"/>
                </a:lnTo>
                <a:lnTo>
                  <a:pt x="2495" y="2636"/>
                </a:lnTo>
                <a:lnTo>
                  <a:pt x="2411" y="2644"/>
                </a:lnTo>
                <a:lnTo>
                  <a:pt x="2326" y="2647"/>
                </a:lnTo>
                <a:lnTo>
                  <a:pt x="2242" y="2644"/>
                </a:lnTo>
                <a:lnTo>
                  <a:pt x="2158" y="2636"/>
                </a:lnTo>
                <a:lnTo>
                  <a:pt x="2074" y="2623"/>
                </a:lnTo>
                <a:lnTo>
                  <a:pt x="1991" y="2604"/>
                </a:lnTo>
                <a:lnTo>
                  <a:pt x="1909" y="2579"/>
                </a:lnTo>
                <a:lnTo>
                  <a:pt x="1829" y="2551"/>
                </a:lnTo>
                <a:lnTo>
                  <a:pt x="1751" y="2515"/>
                </a:lnTo>
                <a:lnTo>
                  <a:pt x="1673" y="2475"/>
                </a:lnTo>
                <a:lnTo>
                  <a:pt x="1599" y="2430"/>
                </a:lnTo>
                <a:lnTo>
                  <a:pt x="1527" y="2379"/>
                </a:lnTo>
                <a:lnTo>
                  <a:pt x="1459" y="2323"/>
                </a:lnTo>
                <a:lnTo>
                  <a:pt x="1301" y="2481"/>
                </a:lnTo>
                <a:lnTo>
                  <a:pt x="1461" y="2641"/>
                </a:lnTo>
                <a:lnTo>
                  <a:pt x="1473" y="2656"/>
                </a:lnTo>
                <a:lnTo>
                  <a:pt x="1482" y="2672"/>
                </a:lnTo>
                <a:lnTo>
                  <a:pt x="1488" y="2690"/>
                </a:lnTo>
                <a:lnTo>
                  <a:pt x="1489" y="2708"/>
                </a:lnTo>
                <a:lnTo>
                  <a:pt x="1488" y="2727"/>
                </a:lnTo>
                <a:lnTo>
                  <a:pt x="1482" y="2744"/>
                </a:lnTo>
                <a:lnTo>
                  <a:pt x="1473" y="2760"/>
                </a:lnTo>
                <a:lnTo>
                  <a:pt x="1461" y="2774"/>
                </a:lnTo>
                <a:lnTo>
                  <a:pt x="709" y="3527"/>
                </a:lnTo>
                <a:lnTo>
                  <a:pt x="674" y="3558"/>
                </a:lnTo>
                <a:lnTo>
                  <a:pt x="636" y="3586"/>
                </a:lnTo>
                <a:lnTo>
                  <a:pt x="595" y="3608"/>
                </a:lnTo>
                <a:lnTo>
                  <a:pt x="552" y="3626"/>
                </a:lnTo>
                <a:lnTo>
                  <a:pt x="508" y="3639"/>
                </a:lnTo>
                <a:lnTo>
                  <a:pt x="462" y="3647"/>
                </a:lnTo>
                <a:lnTo>
                  <a:pt x="415" y="3649"/>
                </a:lnTo>
                <a:lnTo>
                  <a:pt x="368" y="3647"/>
                </a:lnTo>
                <a:lnTo>
                  <a:pt x="322" y="3639"/>
                </a:lnTo>
                <a:lnTo>
                  <a:pt x="278" y="3626"/>
                </a:lnTo>
                <a:lnTo>
                  <a:pt x="236" y="3608"/>
                </a:lnTo>
                <a:lnTo>
                  <a:pt x="195" y="3586"/>
                </a:lnTo>
                <a:lnTo>
                  <a:pt x="157" y="3558"/>
                </a:lnTo>
                <a:lnTo>
                  <a:pt x="122" y="3527"/>
                </a:lnTo>
                <a:lnTo>
                  <a:pt x="91" y="3492"/>
                </a:lnTo>
                <a:lnTo>
                  <a:pt x="63" y="3454"/>
                </a:lnTo>
                <a:lnTo>
                  <a:pt x="41" y="3413"/>
                </a:lnTo>
                <a:lnTo>
                  <a:pt x="23" y="3371"/>
                </a:lnTo>
                <a:lnTo>
                  <a:pt x="10" y="3327"/>
                </a:lnTo>
                <a:lnTo>
                  <a:pt x="2" y="3281"/>
                </a:lnTo>
                <a:lnTo>
                  <a:pt x="0" y="3234"/>
                </a:lnTo>
                <a:lnTo>
                  <a:pt x="2" y="3187"/>
                </a:lnTo>
                <a:lnTo>
                  <a:pt x="10" y="3141"/>
                </a:lnTo>
                <a:lnTo>
                  <a:pt x="23" y="3097"/>
                </a:lnTo>
                <a:lnTo>
                  <a:pt x="41" y="3054"/>
                </a:lnTo>
                <a:lnTo>
                  <a:pt x="63" y="3013"/>
                </a:lnTo>
                <a:lnTo>
                  <a:pt x="91" y="2975"/>
                </a:lnTo>
                <a:lnTo>
                  <a:pt x="122" y="2940"/>
                </a:lnTo>
                <a:lnTo>
                  <a:pt x="875" y="2188"/>
                </a:lnTo>
                <a:lnTo>
                  <a:pt x="889" y="2176"/>
                </a:lnTo>
                <a:lnTo>
                  <a:pt x="905" y="2167"/>
                </a:lnTo>
                <a:lnTo>
                  <a:pt x="922" y="2161"/>
                </a:lnTo>
                <a:lnTo>
                  <a:pt x="941" y="2160"/>
                </a:lnTo>
                <a:lnTo>
                  <a:pt x="959" y="2161"/>
                </a:lnTo>
                <a:lnTo>
                  <a:pt x="977" y="2167"/>
                </a:lnTo>
                <a:lnTo>
                  <a:pt x="993" y="2176"/>
                </a:lnTo>
                <a:lnTo>
                  <a:pt x="1008" y="2188"/>
                </a:lnTo>
                <a:lnTo>
                  <a:pt x="1168" y="2348"/>
                </a:lnTo>
                <a:lnTo>
                  <a:pt x="1326" y="2190"/>
                </a:lnTo>
                <a:lnTo>
                  <a:pt x="1271" y="2124"/>
                </a:lnTo>
                <a:lnTo>
                  <a:pt x="1221" y="2053"/>
                </a:lnTo>
                <a:lnTo>
                  <a:pt x="1176" y="1980"/>
                </a:lnTo>
                <a:lnTo>
                  <a:pt x="1136" y="1905"/>
                </a:lnTo>
                <a:lnTo>
                  <a:pt x="1101" y="1827"/>
                </a:lnTo>
                <a:lnTo>
                  <a:pt x="1071" y="1747"/>
                </a:lnTo>
                <a:lnTo>
                  <a:pt x="1046" y="1666"/>
                </a:lnTo>
                <a:lnTo>
                  <a:pt x="1028" y="1582"/>
                </a:lnTo>
                <a:lnTo>
                  <a:pt x="1013" y="1497"/>
                </a:lnTo>
                <a:lnTo>
                  <a:pt x="1004" y="1410"/>
                </a:lnTo>
                <a:lnTo>
                  <a:pt x="1002" y="1323"/>
                </a:lnTo>
                <a:lnTo>
                  <a:pt x="1004" y="1236"/>
                </a:lnTo>
                <a:lnTo>
                  <a:pt x="1013" y="1148"/>
                </a:lnTo>
                <a:lnTo>
                  <a:pt x="1028" y="1063"/>
                </a:lnTo>
                <a:lnTo>
                  <a:pt x="1046" y="979"/>
                </a:lnTo>
                <a:lnTo>
                  <a:pt x="1072" y="896"/>
                </a:lnTo>
                <a:lnTo>
                  <a:pt x="1102" y="816"/>
                </a:lnTo>
                <a:lnTo>
                  <a:pt x="1137" y="738"/>
                </a:lnTo>
                <a:lnTo>
                  <a:pt x="1178" y="662"/>
                </a:lnTo>
                <a:lnTo>
                  <a:pt x="1223" y="589"/>
                </a:lnTo>
                <a:lnTo>
                  <a:pt x="1274" y="519"/>
                </a:lnTo>
                <a:lnTo>
                  <a:pt x="1329" y="451"/>
                </a:lnTo>
                <a:lnTo>
                  <a:pt x="1389" y="387"/>
                </a:lnTo>
                <a:lnTo>
                  <a:pt x="1456" y="325"/>
                </a:lnTo>
                <a:lnTo>
                  <a:pt x="1525" y="269"/>
                </a:lnTo>
                <a:lnTo>
                  <a:pt x="1597" y="217"/>
                </a:lnTo>
                <a:lnTo>
                  <a:pt x="1672" y="172"/>
                </a:lnTo>
                <a:lnTo>
                  <a:pt x="1749" y="132"/>
                </a:lnTo>
                <a:lnTo>
                  <a:pt x="1827" y="96"/>
                </a:lnTo>
                <a:lnTo>
                  <a:pt x="1908" y="66"/>
                </a:lnTo>
                <a:lnTo>
                  <a:pt x="1990" y="42"/>
                </a:lnTo>
                <a:lnTo>
                  <a:pt x="2073" y="23"/>
                </a:lnTo>
                <a:lnTo>
                  <a:pt x="2157" y="10"/>
                </a:lnTo>
                <a:lnTo>
                  <a:pt x="2241" y="2"/>
                </a:lnTo>
                <a:lnTo>
                  <a:pt x="2326" y="0"/>
                </a:lnTo>
                <a:close/>
              </a:path>
            </a:pathLst>
          </a:custGeom>
          <a:solidFill>
            <a:schemeClr val="accent3">
              <a:lumMod val="75000"/>
            </a:schemeClr>
          </a:solidFill>
          <a:ln w="0">
            <a:noFill/>
            <a:prstDash val="solid"/>
            <a:round/>
            <a:headEnd/>
            <a:tailEnd/>
          </a:ln>
        </p:spPr>
        <p:txBody>
          <a:bodyPr lIns="86411" tIns="43205" rIns="86411" bIns="43205"/>
          <a:lstStyle>
            <a:defPPr>
              <a:defRPr lang="en-US"/>
            </a:defPPr>
            <a:lvl1pPr marL="0" algn="l" defTabSz="1031626" rtl="0" eaLnBrk="1" latinLnBrk="0" hangingPunct="1">
              <a:defRPr sz="2000" kern="1200">
                <a:solidFill>
                  <a:schemeClr val="tx1"/>
                </a:solidFill>
                <a:latin typeface="+mn-lt"/>
                <a:ea typeface="+mn-ea"/>
                <a:cs typeface="+mn-cs"/>
              </a:defRPr>
            </a:lvl1pPr>
            <a:lvl2pPr marL="515813" algn="l" defTabSz="1031626" rtl="0" eaLnBrk="1" latinLnBrk="0" hangingPunct="1">
              <a:defRPr sz="2000" kern="1200">
                <a:solidFill>
                  <a:schemeClr val="tx1"/>
                </a:solidFill>
                <a:latin typeface="+mn-lt"/>
                <a:ea typeface="+mn-ea"/>
                <a:cs typeface="+mn-cs"/>
              </a:defRPr>
            </a:lvl2pPr>
            <a:lvl3pPr marL="1031626" algn="l" defTabSz="1031626" rtl="0" eaLnBrk="1" latinLnBrk="0" hangingPunct="1">
              <a:defRPr sz="2000" kern="1200">
                <a:solidFill>
                  <a:schemeClr val="tx1"/>
                </a:solidFill>
                <a:latin typeface="+mn-lt"/>
                <a:ea typeface="+mn-ea"/>
                <a:cs typeface="+mn-cs"/>
              </a:defRPr>
            </a:lvl3pPr>
            <a:lvl4pPr marL="1547439" algn="l" defTabSz="1031626" rtl="0" eaLnBrk="1" latinLnBrk="0" hangingPunct="1">
              <a:defRPr sz="2000" kern="1200">
                <a:solidFill>
                  <a:schemeClr val="tx1"/>
                </a:solidFill>
                <a:latin typeface="+mn-lt"/>
                <a:ea typeface="+mn-ea"/>
                <a:cs typeface="+mn-cs"/>
              </a:defRPr>
            </a:lvl4pPr>
            <a:lvl5pPr marL="2063252" algn="l" defTabSz="1031626" rtl="0" eaLnBrk="1" latinLnBrk="0" hangingPunct="1">
              <a:defRPr sz="2000" kern="1200">
                <a:solidFill>
                  <a:schemeClr val="tx1"/>
                </a:solidFill>
                <a:latin typeface="+mn-lt"/>
                <a:ea typeface="+mn-ea"/>
                <a:cs typeface="+mn-cs"/>
              </a:defRPr>
            </a:lvl5pPr>
            <a:lvl6pPr marL="2579065" algn="l" defTabSz="1031626" rtl="0" eaLnBrk="1" latinLnBrk="0" hangingPunct="1">
              <a:defRPr sz="2000" kern="1200">
                <a:solidFill>
                  <a:schemeClr val="tx1"/>
                </a:solidFill>
                <a:latin typeface="+mn-lt"/>
                <a:ea typeface="+mn-ea"/>
                <a:cs typeface="+mn-cs"/>
              </a:defRPr>
            </a:lvl6pPr>
            <a:lvl7pPr marL="3094878" algn="l" defTabSz="1031626" rtl="0" eaLnBrk="1" latinLnBrk="0" hangingPunct="1">
              <a:defRPr sz="2000" kern="1200">
                <a:solidFill>
                  <a:schemeClr val="tx1"/>
                </a:solidFill>
                <a:latin typeface="+mn-lt"/>
                <a:ea typeface="+mn-ea"/>
                <a:cs typeface="+mn-cs"/>
              </a:defRPr>
            </a:lvl7pPr>
            <a:lvl8pPr marL="3610691" algn="l" defTabSz="1031626" rtl="0" eaLnBrk="1" latinLnBrk="0" hangingPunct="1">
              <a:defRPr sz="2000" kern="1200">
                <a:solidFill>
                  <a:schemeClr val="tx1"/>
                </a:solidFill>
                <a:latin typeface="+mn-lt"/>
                <a:ea typeface="+mn-ea"/>
                <a:cs typeface="+mn-cs"/>
              </a:defRPr>
            </a:lvl8pPr>
            <a:lvl9pPr marL="4126504" algn="l" defTabSz="1031626" rtl="0" eaLnBrk="1" latinLnBrk="0" hangingPunct="1">
              <a:defRPr sz="2000" kern="1200">
                <a:solidFill>
                  <a:schemeClr val="tx1"/>
                </a:solidFill>
                <a:latin typeface="+mn-lt"/>
                <a:ea typeface="+mn-ea"/>
                <a:cs typeface="+mn-cs"/>
              </a:defRPr>
            </a:lvl9pPr>
          </a:lstStyle>
          <a:p>
            <a:pPr>
              <a:defRPr/>
            </a:pPr>
            <a:endParaRPr lang="en-US" b="1" dirty="0"/>
          </a:p>
        </p:txBody>
      </p:sp>
      <p:sp>
        <p:nvSpPr>
          <p:cNvPr id="20" name="文本框 16">
            <a:extLst>
              <a:ext uri="{FF2B5EF4-FFF2-40B4-BE49-F238E27FC236}">
                <a16:creationId xmlns:a16="http://schemas.microsoft.com/office/drawing/2014/main" id="{5A88EED2-85C7-B465-E4E6-7E630F4432BC}"/>
              </a:ext>
            </a:extLst>
          </p:cNvPr>
          <p:cNvSpPr txBox="1"/>
          <p:nvPr/>
        </p:nvSpPr>
        <p:spPr>
          <a:xfrm>
            <a:off x="1897843" y="3973608"/>
            <a:ext cx="3854194" cy="918251"/>
          </a:xfrm>
          <a:prstGeom prst="rect">
            <a:avLst/>
          </a:prstGeom>
          <a:noFill/>
        </p:spPr>
        <p:txBody>
          <a:bodyPr lIns="86411" tIns="43205" rIns="86411" bIns="43205">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70034" lvl="0" indent="-270034">
              <a:buFont typeface="Arial" pitchFamily="34" charset="0"/>
              <a:buChar char="•"/>
              <a:defRPr/>
            </a:pPr>
            <a:r>
              <a:rPr lang="en-US" altLang="zh-CN" dirty="0">
                <a:solidFill>
                  <a:schemeClr val="tx1">
                    <a:lumMod val="65000"/>
                    <a:lumOff val="35000"/>
                  </a:schemeClr>
                </a:solidFill>
              </a:rPr>
              <a:t>Complex interactions between patent infringement and invalidation proceedings</a:t>
            </a:r>
            <a:endParaRPr lang="zh-CN" altLang="en-US" dirty="0">
              <a:solidFill>
                <a:schemeClr val="tx1">
                  <a:lumMod val="65000"/>
                  <a:lumOff val="35000"/>
                </a:schemeClr>
              </a:solidFill>
            </a:endParaRPr>
          </a:p>
        </p:txBody>
      </p:sp>
      <p:grpSp>
        <p:nvGrpSpPr>
          <p:cNvPr id="21" name="Group 44">
            <a:extLst>
              <a:ext uri="{FF2B5EF4-FFF2-40B4-BE49-F238E27FC236}">
                <a16:creationId xmlns:a16="http://schemas.microsoft.com/office/drawing/2014/main" id="{FFB68DA5-91C3-DBFC-234E-74CB4DA7B43C}"/>
              </a:ext>
            </a:extLst>
          </p:cNvPr>
          <p:cNvGrpSpPr/>
          <p:nvPr/>
        </p:nvGrpSpPr>
        <p:grpSpPr>
          <a:xfrm>
            <a:off x="5983829" y="3757024"/>
            <a:ext cx="498717" cy="236991"/>
            <a:chOff x="10028238" y="2828925"/>
            <a:chExt cx="577850" cy="274638"/>
          </a:xfrm>
          <a:solidFill>
            <a:srgbClr val="660066"/>
          </a:solidFill>
        </p:grpSpPr>
        <p:sp>
          <p:nvSpPr>
            <p:cNvPr id="22" name="Freeform 91">
              <a:extLst>
                <a:ext uri="{FF2B5EF4-FFF2-40B4-BE49-F238E27FC236}">
                  <a16:creationId xmlns:a16="http://schemas.microsoft.com/office/drawing/2014/main" id="{1FC99319-FC5E-0437-2BFD-64D9C85D9E1D}"/>
                </a:ext>
              </a:extLst>
            </p:cNvPr>
            <p:cNvSpPr>
              <a:spLocks noEditPoints="1"/>
            </p:cNvSpPr>
            <p:nvPr/>
          </p:nvSpPr>
          <p:spPr bwMode="auto">
            <a:xfrm>
              <a:off x="10028238" y="2828925"/>
              <a:ext cx="577850" cy="274638"/>
            </a:xfrm>
            <a:custGeom>
              <a:avLst/>
              <a:gdLst>
                <a:gd name="T0" fmla="*/ 227 w 3643"/>
                <a:gd name="T1" fmla="*/ 1180 h 1728"/>
                <a:gd name="T2" fmla="*/ 163 w 3643"/>
                <a:gd name="T3" fmla="*/ 1377 h 1728"/>
                <a:gd name="T4" fmla="*/ 282 w 3643"/>
                <a:gd name="T5" fmla="*/ 1542 h 1728"/>
                <a:gd name="T6" fmla="*/ 491 w 3643"/>
                <a:gd name="T7" fmla="*/ 1542 h 1728"/>
                <a:gd name="T8" fmla="*/ 611 w 3643"/>
                <a:gd name="T9" fmla="*/ 1377 h 1728"/>
                <a:gd name="T10" fmla="*/ 548 w 3643"/>
                <a:gd name="T11" fmla="*/ 1180 h 1728"/>
                <a:gd name="T12" fmla="*/ 2303 w 3643"/>
                <a:gd name="T13" fmla="*/ 1114 h 1728"/>
                <a:gd name="T14" fmla="*/ 2120 w 3643"/>
                <a:gd name="T15" fmla="*/ 1207 h 1728"/>
                <a:gd name="T16" fmla="*/ 2088 w 3643"/>
                <a:gd name="T17" fmla="*/ 1413 h 1728"/>
                <a:gd name="T18" fmla="*/ 2232 w 3643"/>
                <a:gd name="T19" fmla="*/ 1556 h 1728"/>
                <a:gd name="T20" fmla="*/ 2438 w 3643"/>
                <a:gd name="T21" fmla="*/ 1523 h 1728"/>
                <a:gd name="T22" fmla="*/ 2531 w 3643"/>
                <a:gd name="T23" fmla="*/ 1341 h 1728"/>
                <a:gd name="T24" fmla="*/ 2438 w 3643"/>
                <a:gd name="T25" fmla="*/ 1157 h 1728"/>
                <a:gd name="T26" fmla="*/ 3220 w 3643"/>
                <a:gd name="T27" fmla="*/ 163 h 1728"/>
                <a:gd name="T28" fmla="*/ 3055 w 3643"/>
                <a:gd name="T29" fmla="*/ 282 h 1728"/>
                <a:gd name="T30" fmla="*/ 3055 w 3643"/>
                <a:gd name="T31" fmla="*/ 492 h 1728"/>
                <a:gd name="T32" fmla="*/ 3220 w 3643"/>
                <a:gd name="T33" fmla="*/ 611 h 1728"/>
                <a:gd name="T34" fmla="*/ 3417 w 3643"/>
                <a:gd name="T35" fmla="*/ 547 h 1728"/>
                <a:gd name="T36" fmla="*/ 3480 w 3643"/>
                <a:gd name="T37" fmla="*/ 350 h 1728"/>
                <a:gd name="T38" fmla="*/ 3360 w 3643"/>
                <a:gd name="T39" fmla="*/ 185 h 1728"/>
                <a:gd name="T40" fmla="*/ 1268 w 3643"/>
                <a:gd name="T41" fmla="*/ 172 h 1728"/>
                <a:gd name="T42" fmla="*/ 1124 w 3643"/>
                <a:gd name="T43" fmla="*/ 316 h 1728"/>
                <a:gd name="T44" fmla="*/ 1157 w 3643"/>
                <a:gd name="T45" fmla="*/ 522 h 1728"/>
                <a:gd name="T46" fmla="*/ 1339 w 3643"/>
                <a:gd name="T47" fmla="*/ 615 h 1728"/>
                <a:gd name="T48" fmla="*/ 1523 w 3643"/>
                <a:gd name="T49" fmla="*/ 522 h 1728"/>
                <a:gd name="T50" fmla="*/ 1555 w 3643"/>
                <a:gd name="T51" fmla="*/ 316 h 1728"/>
                <a:gd name="T52" fmla="*/ 1411 w 3643"/>
                <a:gd name="T53" fmla="*/ 172 h 1728"/>
                <a:gd name="T54" fmla="*/ 3396 w 3643"/>
                <a:gd name="T55" fmla="*/ 26 h 1728"/>
                <a:gd name="T56" fmla="*/ 3598 w 3643"/>
                <a:gd name="T57" fmla="*/ 205 h 1728"/>
                <a:gd name="T58" fmla="*/ 3631 w 3643"/>
                <a:gd name="T59" fmla="*/ 482 h 1728"/>
                <a:gd name="T60" fmla="*/ 3477 w 3643"/>
                <a:gd name="T61" fmla="*/ 704 h 1728"/>
                <a:gd name="T62" fmla="*/ 3210 w 3643"/>
                <a:gd name="T63" fmla="*/ 772 h 1728"/>
                <a:gd name="T64" fmla="*/ 2649 w 3643"/>
                <a:gd name="T65" fmla="*/ 1167 h 1728"/>
                <a:gd name="T66" fmla="*/ 2678 w 3643"/>
                <a:gd name="T67" fmla="*/ 1436 h 1728"/>
                <a:gd name="T68" fmla="*/ 2524 w 3643"/>
                <a:gd name="T69" fmla="*/ 1658 h 1728"/>
                <a:gd name="T70" fmla="*/ 2255 w 3643"/>
                <a:gd name="T71" fmla="*/ 1725 h 1728"/>
                <a:gd name="T72" fmla="*/ 2014 w 3643"/>
                <a:gd name="T73" fmla="*/ 1597 h 1728"/>
                <a:gd name="T74" fmla="*/ 1917 w 3643"/>
                <a:gd name="T75" fmla="*/ 1341 h 1728"/>
                <a:gd name="T76" fmla="*/ 1551 w 3643"/>
                <a:gd name="T77" fmla="*/ 711 h 1728"/>
                <a:gd name="T78" fmla="*/ 1294 w 3643"/>
                <a:gd name="T79" fmla="*/ 772 h 1728"/>
                <a:gd name="T80" fmla="*/ 732 w 3643"/>
                <a:gd name="T81" fmla="*/ 1167 h 1728"/>
                <a:gd name="T82" fmla="*/ 762 w 3643"/>
                <a:gd name="T83" fmla="*/ 1436 h 1728"/>
                <a:gd name="T84" fmla="*/ 607 w 3643"/>
                <a:gd name="T85" fmla="*/ 1658 h 1728"/>
                <a:gd name="T86" fmla="*/ 338 w 3643"/>
                <a:gd name="T87" fmla="*/ 1725 h 1728"/>
                <a:gd name="T88" fmla="*/ 97 w 3643"/>
                <a:gd name="T89" fmla="*/ 1597 h 1728"/>
                <a:gd name="T90" fmla="*/ 0 w 3643"/>
                <a:gd name="T91" fmla="*/ 1341 h 1728"/>
                <a:gd name="T92" fmla="*/ 97 w 3643"/>
                <a:gd name="T93" fmla="*/ 1084 h 1728"/>
                <a:gd name="T94" fmla="*/ 338 w 3643"/>
                <a:gd name="T95" fmla="*/ 957 h 1728"/>
                <a:gd name="T96" fmla="*/ 597 w 3643"/>
                <a:gd name="T97" fmla="*/ 1016 h 1728"/>
                <a:gd name="T98" fmla="*/ 952 w 3643"/>
                <a:gd name="T99" fmla="*/ 387 h 1728"/>
                <a:gd name="T100" fmla="*/ 1051 w 3643"/>
                <a:gd name="T101" fmla="*/ 130 h 1728"/>
                <a:gd name="T102" fmla="*/ 1291 w 3643"/>
                <a:gd name="T103" fmla="*/ 2 h 1728"/>
                <a:gd name="T104" fmla="*/ 1561 w 3643"/>
                <a:gd name="T105" fmla="*/ 69 h 1728"/>
                <a:gd name="T106" fmla="*/ 1714 w 3643"/>
                <a:gd name="T107" fmla="*/ 291 h 1728"/>
                <a:gd name="T108" fmla="*/ 1686 w 3643"/>
                <a:gd name="T109" fmla="*/ 560 h 1728"/>
                <a:gd name="T110" fmla="*/ 2255 w 3643"/>
                <a:gd name="T111" fmla="*/ 957 h 1728"/>
                <a:gd name="T112" fmla="*/ 2514 w 3643"/>
                <a:gd name="T113" fmla="*/ 1016 h 1728"/>
                <a:gd name="T114" fmla="*/ 2869 w 3643"/>
                <a:gd name="T115" fmla="*/ 387 h 1728"/>
                <a:gd name="T116" fmla="*/ 2968 w 3643"/>
                <a:gd name="T117" fmla="*/ 130 h 1728"/>
                <a:gd name="T118" fmla="*/ 3208 w 3643"/>
                <a:gd name="T119" fmla="*/ 2 h 1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43" h="1728">
                  <a:moveTo>
                    <a:pt x="387" y="1114"/>
                  </a:moveTo>
                  <a:lnTo>
                    <a:pt x="350" y="1116"/>
                  </a:lnTo>
                  <a:lnTo>
                    <a:pt x="315" y="1125"/>
                  </a:lnTo>
                  <a:lnTo>
                    <a:pt x="282" y="1139"/>
                  </a:lnTo>
                  <a:lnTo>
                    <a:pt x="253" y="1157"/>
                  </a:lnTo>
                  <a:lnTo>
                    <a:pt x="227" y="1180"/>
                  </a:lnTo>
                  <a:lnTo>
                    <a:pt x="204" y="1207"/>
                  </a:lnTo>
                  <a:lnTo>
                    <a:pt x="185" y="1237"/>
                  </a:lnTo>
                  <a:lnTo>
                    <a:pt x="171" y="1269"/>
                  </a:lnTo>
                  <a:lnTo>
                    <a:pt x="163" y="1304"/>
                  </a:lnTo>
                  <a:lnTo>
                    <a:pt x="160" y="1341"/>
                  </a:lnTo>
                  <a:lnTo>
                    <a:pt x="163" y="1377"/>
                  </a:lnTo>
                  <a:lnTo>
                    <a:pt x="171" y="1413"/>
                  </a:lnTo>
                  <a:lnTo>
                    <a:pt x="185" y="1445"/>
                  </a:lnTo>
                  <a:lnTo>
                    <a:pt x="204" y="1475"/>
                  </a:lnTo>
                  <a:lnTo>
                    <a:pt x="227" y="1501"/>
                  </a:lnTo>
                  <a:lnTo>
                    <a:pt x="253" y="1523"/>
                  </a:lnTo>
                  <a:lnTo>
                    <a:pt x="282" y="1542"/>
                  </a:lnTo>
                  <a:lnTo>
                    <a:pt x="315" y="1556"/>
                  </a:lnTo>
                  <a:lnTo>
                    <a:pt x="350" y="1564"/>
                  </a:lnTo>
                  <a:lnTo>
                    <a:pt x="387" y="1568"/>
                  </a:lnTo>
                  <a:lnTo>
                    <a:pt x="424" y="1564"/>
                  </a:lnTo>
                  <a:lnTo>
                    <a:pt x="458" y="1556"/>
                  </a:lnTo>
                  <a:lnTo>
                    <a:pt x="491" y="1542"/>
                  </a:lnTo>
                  <a:lnTo>
                    <a:pt x="521" y="1523"/>
                  </a:lnTo>
                  <a:lnTo>
                    <a:pt x="548" y="1501"/>
                  </a:lnTo>
                  <a:lnTo>
                    <a:pt x="570" y="1475"/>
                  </a:lnTo>
                  <a:lnTo>
                    <a:pt x="588" y="1445"/>
                  </a:lnTo>
                  <a:lnTo>
                    <a:pt x="602" y="1413"/>
                  </a:lnTo>
                  <a:lnTo>
                    <a:pt x="611" y="1377"/>
                  </a:lnTo>
                  <a:lnTo>
                    <a:pt x="614" y="1341"/>
                  </a:lnTo>
                  <a:lnTo>
                    <a:pt x="611" y="1304"/>
                  </a:lnTo>
                  <a:lnTo>
                    <a:pt x="602" y="1269"/>
                  </a:lnTo>
                  <a:lnTo>
                    <a:pt x="588" y="1237"/>
                  </a:lnTo>
                  <a:lnTo>
                    <a:pt x="570" y="1207"/>
                  </a:lnTo>
                  <a:lnTo>
                    <a:pt x="548" y="1180"/>
                  </a:lnTo>
                  <a:lnTo>
                    <a:pt x="521" y="1157"/>
                  </a:lnTo>
                  <a:lnTo>
                    <a:pt x="491" y="1139"/>
                  </a:lnTo>
                  <a:lnTo>
                    <a:pt x="458" y="1125"/>
                  </a:lnTo>
                  <a:lnTo>
                    <a:pt x="424" y="1116"/>
                  </a:lnTo>
                  <a:lnTo>
                    <a:pt x="387" y="1114"/>
                  </a:lnTo>
                  <a:close/>
                  <a:moveTo>
                    <a:pt x="2303" y="1114"/>
                  </a:moveTo>
                  <a:lnTo>
                    <a:pt x="2266" y="1116"/>
                  </a:lnTo>
                  <a:lnTo>
                    <a:pt x="2232" y="1125"/>
                  </a:lnTo>
                  <a:lnTo>
                    <a:pt x="2199" y="1139"/>
                  </a:lnTo>
                  <a:lnTo>
                    <a:pt x="2169" y="1157"/>
                  </a:lnTo>
                  <a:lnTo>
                    <a:pt x="2142" y="1180"/>
                  </a:lnTo>
                  <a:lnTo>
                    <a:pt x="2120" y="1207"/>
                  </a:lnTo>
                  <a:lnTo>
                    <a:pt x="2102" y="1237"/>
                  </a:lnTo>
                  <a:lnTo>
                    <a:pt x="2088" y="1269"/>
                  </a:lnTo>
                  <a:lnTo>
                    <a:pt x="2079" y="1304"/>
                  </a:lnTo>
                  <a:lnTo>
                    <a:pt x="2076" y="1341"/>
                  </a:lnTo>
                  <a:lnTo>
                    <a:pt x="2079" y="1377"/>
                  </a:lnTo>
                  <a:lnTo>
                    <a:pt x="2088" y="1413"/>
                  </a:lnTo>
                  <a:lnTo>
                    <a:pt x="2102" y="1445"/>
                  </a:lnTo>
                  <a:lnTo>
                    <a:pt x="2120" y="1475"/>
                  </a:lnTo>
                  <a:lnTo>
                    <a:pt x="2142" y="1501"/>
                  </a:lnTo>
                  <a:lnTo>
                    <a:pt x="2169" y="1523"/>
                  </a:lnTo>
                  <a:lnTo>
                    <a:pt x="2199" y="1542"/>
                  </a:lnTo>
                  <a:lnTo>
                    <a:pt x="2232" y="1556"/>
                  </a:lnTo>
                  <a:lnTo>
                    <a:pt x="2266" y="1564"/>
                  </a:lnTo>
                  <a:lnTo>
                    <a:pt x="2303" y="1568"/>
                  </a:lnTo>
                  <a:lnTo>
                    <a:pt x="2340" y="1564"/>
                  </a:lnTo>
                  <a:lnTo>
                    <a:pt x="2375" y="1556"/>
                  </a:lnTo>
                  <a:lnTo>
                    <a:pt x="2408" y="1542"/>
                  </a:lnTo>
                  <a:lnTo>
                    <a:pt x="2438" y="1523"/>
                  </a:lnTo>
                  <a:lnTo>
                    <a:pt x="2463" y="1501"/>
                  </a:lnTo>
                  <a:lnTo>
                    <a:pt x="2486" y="1475"/>
                  </a:lnTo>
                  <a:lnTo>
                    <a:pt x="2505" y="1445"/>
                  </a:lnTo>
                  <a:lnTo>
                    <a:pt x="2519" y="1413"/>
                  </a:lnTo>
                  <a:lnTo>
                    <a:pt x="2527" y="1377"/>
                  </a:lnTo>
                  <a:lnTo>
                    <a:pt x="2531" y="1341"/>
                  </a:lnTo>
                  <a:lnTo>
                    <a:pt x="2527" y="1304"/>
                  </a:lnTo>
                  <a:lnTo>
                    <a:pt x="2519" y="1269"/>
                  </a:lnTo>
                  <a:lnTo>
                    <a:pt x="2505" y="1237"/>
                  </a:lnTo>
                  <a:lnTo>
                    <a:pt x="2486" y="1207"/>
                  </a:lnTo>
                  <a:lnTo>
                    <a:pt x="2463" y="1180"/>
                  </a:lnTo>
                  <a:lnTo>
                    <a:pt x="2438" y="1157"/>
                  </a:lnTo>
                  <a:lnTo>
                    <a:pt x="2408" y="1139"/>
                  </a:lnTo>
                  <a:lnTo>
                    <a:pt x="2375" y="1125"/>
                  </a:lnTo>
                  <a:lnTo>
                    <a:pt x="2340" y="1116"/>
                  </a:lnTo>
                  <a:lnTo>
                    <a:pt x="2303" y="1114"/>
                  </a:lnTo>
                  <a:close/>
                  <a:moveTo>
                    <a:pt x="3256" y="160"/>
                  </a:moveTo>
                  <a:lnTo>
                    <a:pt x="3220" y="163"/>
                  </a:lnTo>
                  <a:lnTo>
                    <a:pt x="3184" y="172"/>
                  </a:lnTo>
                  <a:lnTo>
                    <a:pt x="3152" y="185"/>
                  </a:lnTo>
                  <a:lnTo>
                    <a:pt x="3122" y="204"/>
                  </a:lnTo>
                  <a:lnTo>
                    <a:pt x="3096" y="226"/>
                  </a:lnTo>
                  <a:lnTo>
                    <a:pt x="3073" y="253"/>
                  </a:lnTo>
                  <a:lnTo>
                    <a:pt x="3055" y="282"/>
                  </a:lnTo>
                  <a:lnTo>
                    <a:pt x="3041" y="316"/>
                  </a:lnTo>
                  <a:lnTo>
                    <a:pt x="3032" y="350"/>
                  </a:lnTo>
                  <a:lnTo>
                    <a:pt x="3030" y="387"/>
                  </a:lnTo>
                  <a:lnTo>
                    <a:pt x="3032" y="424"/>
                  </a:lnTo>
                  <a:lnTo>
                    <a:pt x="3041" y="458"/>
                  </a:lnTo>
                  <a:lnTo>
                    <a:pt x="3055" y="492"/>
                  </a:lnTo>
                  <a:lnTo>
                    <a:pt x="3073" y="522"/>
                  </a:lnTo>
                  <a:lnTo>
                    <a:pt x="3096" y="547"/>
                  </a:lnTo>
                  <a:lnTo>
                    <a:pt x="3122" y="570"/>
                  </a:lnTo>
                  <a:lnTo>
                    <a:pt x="3152" y="589"/>
                  </a:lnTo>
                  <a:lnTo>
                    <a:pt x="3184" y="602"/>
                  </a:lnTo>
                  <a:lnTo>
                    <a:pt x="3220" y="611"/>
                  </a:lnTo>
                  <a:lnTo>
                    <a:pt x="3256" y="615"/>
                  </a:lnTo>
                  <a:lnTo>
                    <a:pt x="3293" y="611"/>
                  </a:lnTo>
                  <a:lnTo>
                    <a:pt x="3328" y="602"/>
                  </a:lnTo>
                  <a:lnTo>
                    <a:pt x="3360" y="589"/>
                  </a:lnTo>
                  <a:lnTo>
                    <a:pt x="3390" y="570"/>
                  </a:lnTo>
                  <a:lnTo>
                    <a:pt x="3417" y="547"/>
                  </a:lnTo>
                  <a:lnTo>
                    <a:pt x="3439" y="522"/>
                  </a:lnTo>
                  <a:lnTo>
                    <a:pt x="3458" y="492"/>
                  </a:lnTo>
                  <a:lnTo>
                    <a:pt x="3472" y="458"/>
                  </a:lnTo>
                  <a:lnTo>
                    <a:pt x="3480" y="424"/>
                  </a:lnTo>
                  <a:lnTo>
                    <a:pt x="3483" y="387"/>
                  </a:lnTo>
                  <a:lnTo>
                    <a:pt x="3480" y="350"/>
                  </a:lnTo>
                  <a:lnTo>
                    <a:pt x="3472" y="316"/>
                  </a:lnTo>
                  <a:lnTo>
                    <a:pt x="3458" y="282"/>
                  </a:lnTo>
                  <a:lnTo>
                    <a:pt x="3439" y="253"/>
                  </a:lnTo>
                  <a:lnTo>
                    <a:pt x="3417" y="226"/>
                  </a:lnTo>
                  <a:lnTo>
                    <a:pt x="3390" y="204"/>
                  </a:lnTo>
                  <a:lnTo>
                    <a:pt x="3360" y="185"/>
                  </a:lnTo>
                  <a:lnTo>
                    <a:pt x="3328" y="172"/>
                  </a:lnTo>
                  <a:lnTo>
                    <a:pt x="3293" y="163"/>
                  </a:lnTo>
                  <a:lnTo>
                    <a:pt x="3256" y="160"/>
                  </a:lnTo>
                  <a:close/>
                  <a:moveTo>
                    <a:pt x="1339" y="160"/>
                  </a:moveTo>
                  <a:lnTo>
                    <a:pt x="1303" y="163"/>
                  </a:lnTo>
                  <a:lnTo>
                    <a:pt x="1268" y="172"/>
                  </a:lnTo>
                  <a:lnTo>
                    <a:pt x="1235" y="185"/>
                  </a:lnTo>
                  <a:lnTo>
                    <a:pt x="1206" y="204"/>
                  </a:lnTo>
                  <a:lnTo>
                    <a:pt x="1179" y="226"/>
                  </a:lnTo>
                  <a:lnTo>
                    <a:pt x="1157" y="253"/>
                  </a:lnTo>
                  <a:lnTo>
                    <a:pt x="1138" y="282"/>
                  </a:lnTo>
                  <a:lnTo>
                    <a:pt x="1124" y="316"/>
                  </a:lnTo>
                  <a:lnTo>
                    <a:pt x="1116" y="350"/>
                  </a:lnTo>
                  <a:lnTo>
                    <a:pt x="1113" y="387"/>
                  </a:lnTo>
                  <a:lnTo>
                    <a:pt x="1116" y="424"/>
                  </a:lnTo>
                  <a:lnTo>
                    <a:pt x="1124" y="458"/>
                  </a:lnTo>
                  <a:lnTo>
                    <a:pt x="1138" y="492"/>
                  </a:lnTo>
                  <a:lnTo>
                    <a:pt x="1157" y="522"/>
                  </a:lnTo>
                  <a:lnTo>
                    <a:pt x="1179" y="547"/>
                  </a:lnTo>
                  <a:lnTo>
                    <a:pt x="1206" y="570"/>
                  </a:lnTo>
                  <a:lnTo>
                    <a:pt x="1235" y="589"/>
                  </a:lnTo>
                  <a:lnTo>
                    <a:pt x="1268" y="602"/>
                  </a:lnTo>
                  <a:lnTo>
                    <a:pt x="1303" y="611"/>
                  </a:lnTo>
                  <a:lnTo>
                    <a:pt x="1339" y="615"/>
                  </a:lnTo>
                  <a:lnTo>
                    <a:pt x="1376" y="611"/>
                  </a:lnTo>
                  <a:lnTo>
                    <a:pt x="1411" y="602"/>
                  </a:lnTo>
                  <a:lnTo>
                    <a:pt x="1443" y="589"/>
                  </a:lnTo>
                  <a:lnTo>
                    <a:pt x="1473" y="570"/>
                  </a:lnTo>
                  <a:lnTo>
                    <a:pt x="1500" y="547"/>
                  </a:lnTo>
                  <a:lnTo>
                    <a:pt x="1523" y="522"/>
                  </a:lnTo>
                  <a:lnTo>
                    <a:pt x="1541" y="492"/>
                  </a:lnTo>
                  <a:lnTo>
                    <a:pt x="1555" y="458"/>
                  </a:lnTo>
                  <a:lnTo>
                    <a:pt x="1564" y="424"/>
                  </a:lnTo>
                  <a:lnTo>
                    <a:pt x="1566" y="387"/>
                  </a:lnTo>
                  <a:lnTo>
                    <a:pt x="1564" y="350"/>
                  </a:lnTo>
                  <a:lnTo>
                    <a:pt x="1555" y="316"/>
                  </a:lnTo>
                  <a:lnTo>
                    <a:pt x="1541" y="282"/>
                  </a:lnTo>
                  <a:lnTo>
                    <a:pt x="1523" y="253"/>
                  </a:lnTo>
                  <a:lnTo>
                    <a:pt x="1500" y="226"/>
                  </a:lnTo>
                  <a:lnTo>
                    <a:pt x="1473" y="204"/>
                  </a:lnTo>
                  <a:lnTo>
                    <a:pt x="1443" y="185"/>
                  </a:lnTo>
                  <a:lnTo>
                    <a:pt x="1411" y="172"/>
                  </a:lnTo>
                  <a:lnTo>
                    <a:pt x="1376" y="163"/>
                  </a:lnTo>
                  <a:lnTo>
                    <a:pt x="1339" y="160"/>
                  </a:lnTo>
                  <a:close/>
                  <a:moveTo>
                    <a:pt x="3256" y="0"/>
                  </a:moveTo>
                  <a:lnTo>
                    <a:pt x="3305" y="2"/>
                  </a:lnTo>
                  <a:lnTo>
                    <a:pt x="3351" y="11"/>
                  </a:lnTo>
                  <a:lnTo>
                    <a:pt x="3396" y="26"/>
                  </a:lnTo>
                  <a:lnTo>
                    <a:pt x="3438" y="46"/>
                  </a:lnTo>
                  <a:lnTo>
                    <a:pt x="3477" y="69"/>
                  </a:lnTo>
                  <a:lnTo>
                    <a:pt x="3513" y="98"/>
                  </a:lnTo>
                  <a:lnTo>
                    <a:pt x="3545" y="130"/>
                  </a:lnTo>
                  <a:lnTo>
                    <a:pt x="3574" y="166"/>
                  </a:lnTo>
                  <a:lnTo>
                    <a:pt x="3598" y="205"/>
                  </a:lnTo>
                  <a:lnTo>
                    <a:pt x="3617" y="247"/>
                  </a:lnTo>
                  <a:lnTo>
                    <a:pt x="3631" y="291"/>
                  </a:lnTo>
                  <a:lnTo>
                    <a:pt x="3640" y="339"/>
                  </a:lnTo>
                  <a:lnTo>
                    <a:pt x="3643" y="387"/>
                  </a:lnTo>
                  <a:lnTo>
                    <a:pt x="3640" y="435"/>
                  </a:lnTo>
                  <a:lnTo>
                    <a:pt x="3631" y="482"/>
                  </a:lnTo>
                  <a:lnTo>
                    <a:pt x="3617" y="527"/>
                  </a:lnTo>
                  <a:lnTo>
                    <a:pt x="3598" y="569"/>
                  </a:lnTo>
                  <a:lnTo>
                    <a:pt x="3574" y="608"/>
                  </a:lnTo>
                  <a:lnTo>
                    <a:pt x="3545" y="644"/>
                  </a:lnTo>
                  <a:lnTo>
                    <a:pt x="3513" y="676"/>
                  </a:lnTo>
                  <a:lnTo>
                    <a:pt x="3477" y="704"/>
                  </a:lnTo>
                  <a:lnTo>
                    <a:pt x="3438" y="729"/>
                  </a:lnTo>
                  <a:lnTo>
                    <a:pt x="3396" y="748"/>
                  </a:lnTo>
                  <a:lnTo>
                    <a:pt x="3351" y="762"/>
                  </a:lnTo>
                  <a:lnTo>
                    <a:pt x="3305" y="771"/>
                  </a:lnTo>
                  <a:lnTo>
                    <a:pt x="3256" y="774"/>
                  </a:lnTo>
                  <a:lnTo>
                    <a:pt x="3210" y="772"/>
                  </a:lnTo>
                  <a:lnTo>
                    <a:pt x="3166" y="763"/>
                  </a:lnTo>
                  <a:lnTo>
                    <a:pt x="3124" y="751"/>
                  </a:lnTo>
                  <a:lnTo>
                    <a:pt x="3083" y="733"/>
                  </a:lnTo>
                  <a:lnTo>
                    <a:pt x="3045" y="711"/>
                  </a:lnTo>
                  <a:lnTo>
                    <a:pt x="2627" y="1129"/>
                  </a:lnTo>
                  <a:lnTo>
                    <a:pt x="2649" y="1167"/>
                  </a:lnTo>
                  <a:lnTo>
                    <a:pt x="2667" y="1208"/>
                  </a:lnTo>
                  <a:lnTo>
                    <a:pt x="2679" y="1250"/>
                  </a:lnTo>
                  <a:lnTo>
                    <a:pt x="2688" y="1294"/>
                  </a:lnTo>
                  <a:lnTo>
                    <a:pt x="2690" y="1341"/>
                  </a:lnTo>
                  <a:lnTo>
                    <a:pt x="2687" y="1389"/>
                  </a:lnTo>
                  <a:lnTo>
                    <a:pt x="2678" y="1436"/>
                  </a:lnTo>
                  <a:lnTo>
                    <a:pt x="2665" y="1480"/>
                  </a:lnTo>
                  <a:lnTo>
                    <a:pt x="2645" y="1522"/>
                  </a:lnTo>
                  <a:lnTo>
                    <a:pt x="2620" y="1562"/>
                  </a:lnTo>
                  <a:lnTo>
                    <a:pt x="2593" y="1597"/>
                  </a:lnTo>
                  <a:lnTo>
                    <a:pt x="2561" y="1629"/>
                  </a:lnTo>
                  <a:lnTo>
                    <a:pt x="2524" y="1658"/>
                  </a:lnTo>
                  <a:lnTo>
                    <a:pt x="2485" y="1683"/>
                  </a:lnTo>
                  <a:lnTo>
                    <a:pt x="2443" y="1701"/>
                  </a:lnTo>
                  <a:lnTo>
                    <a:pt x="2398" y="1716"/>
                  </a:lnTo>
                  <a:lnTo>
                    <a:pt x="2351" y="1725"/>
                  </a:lnTo>
                  <a:lnTo>
                    <a:pt x="2303" y="1728"/>
                  </a:lnTo>
                  <a:lnTo>
                    <a:pt x="2255" y="1725"/>
                  </a:lnTo>
                  <a:lnTo>
                    <a:pt x="2208" y="1716"/>
                  </a:lnTo>
                  <a:lnTo>
                    <a:pt x="2163" y="1701"/>
                  </a:lnTo>
                  <a:lnTo>
                    <a:pt x="2121" y="1683"/>
                  </a:lnTo>
                  <a:lnTo>
                    <a:pt x="2083" y="1658"/>
                  </a:lnTo>
                  <a:lnTo>
                    <a:pt x="2046" y="1629"/>
                  </a:lnTo>
                  <a:lnTo>
                    <a:pt x="2014" y="1597"/>
                  </a:lnTo>
                  <a:lnTo>
                    <a:pt x="1985" y="1562"/>
                  </a:lnTo>
                  <a:lnTo>
                    <a:pt x="1962" y="1522"/>
                  </a:lnTo>
                  <a:lnTo>
                    <a:pt x="1942" y="1480"/>
                  </a:lnTo>
                  <a:lnTo>
                    <a:pt x="1928" y="1436"/>
                  </a:lnTo>
                  <a:lnTo>
                    <a:pt x="1919" y="1389"/>
                  </a:lnTo>
                  <a:lnTo>
                    <a:pt x="1917" y="1341"/>
                  </a:lnTo>
                  <a:lnTo>
                    <a:pt x="1919" y="1296"/>
                  </a:lnTo>
                  <a:lnTo>
                    <a:pt x="1927" y="1253"/>
                  </a:lnTo>
                  <a:lnTo>
                    <a:pt x="1939" y="1212"/>
                  </a:lnTo>
                  <a:lnTo>
                    <a:pt x="1954" y="1172"/>
                  </a:lnTo>
                  <a:lnTo>
                    <a:pt x="1975" y="1136"/>
                  </a:lnTo>
                  <a:lnTo>
                    <a:pt x="1551" y="711"/>
                  </a:lnTo>
                  <a:lnTo>
                    <a:pt x="1513" y="733"/>
                  </a:lnTo>
                  <a:lnTo>
                    <a:pt x="1472" y="751"/>
                  </a:lnTo>
                  <a:lnTo>
                    <a:pt x="1430" y="763"/>
                  </a:lnTo>
                  <a:lnTo>
                    <a:pt x="1386" y="772"/>
                  </a:lnTo>
                  <a:lnTo>
                    <a:pt x="1339" y="774"/>
                  </a:lnTo>
                  <a:lnTo>
                    <a:pt x="1294" y="772"/>
                  </a:lnTo>
                  <a:lnTo>
                    <a:pt x="1249" y="763"/>
                  </a:lnTo>
                  <a:lnTo>
                    <a:pt x="1207" y="751"/>
                  </a:lnTo>
                  <a:lnTo>
                    <a:pt x="1167" y="733"/>
                  </a:lnTo>
                  <a:lnTo>
                    <a:pt x="1128" y="711"/>
                  </a:lnTo>
                  <a:lnTo>
                    <a:pt x="711" y="1129"/>
                  </a:lnTo>
                  <a:lnTo>
                    <a:pt x="732" y="1167"/>
                  </a:lnTo>
                  <a:lnTo>
                    <a:pt x="750" y="1208"/>
                  </a:lnTo>
                  <a:lnTo>
                    <a:pt x="763" y="1250"/>
                  </a:lnTo>
                  <a:lnTo>
                    <a:pt x="771" y="1294"/>
                  </a:lnTo>
                  <a:lnTo>
                    <a:pt x="773" y="1341"/>
                  </a:lnTo>
                  <a:lnTo>
                    <a:pt x="771" y="1389"/>
                  </a:lnTo>
                  <a:lnTo>
                    <a:pt x="762" y="1436"/>
                  </a:lnTo>
                  <a:lnTo>
                    <a:pt x="748" y="1480"/>
                  </a:lnTo>
                  <a:lnTo>
                    <a:pt x="728" y="1522"/>
                  </a:lnTo>
                  <a:lnTo>
                    <a:pt x="705" y="1562"/>
                  </a:lnTo>
                  <a:lnTo>
                    <a:pt x="676" y="1597"/>
                  </a:lnTo>
                  <a:lnTo>
                    <a:pt x="644" y="1629"/>
                  </a:lnTo>
                  <a:lnTo>
                    <a:pt x="607" y="1658"/>
                  </a:lnTo>
                  <a:lnTo>
                    <a:pt x="569" y="1683"/>
                  </a:lnTo>
                  <a:lnTo>
                    <a:pt x="526" y="1701"/>
                  </a:lnTo>
                  <a:lnTo>
                    <a:pt x="482" y="1716"/>
                  </a:lnTo>
                  <a:lnTo>
                    <a:pt x="436" y="1725"/>
                  </a:lnTo>
                  <a:lnTo>
                    <a:pt x="387" y="1728"/>
                  </a:lnTo>
                  <a:lnTo>
                    <a:pt x="338" y="1725"/>
                  </a:lnTo>
                  <a:lnTo>
                    <a:pt x="292" y="1716"/>
                  </a:lnTo>
                  <a:lnTo>
                    <a:pt x="247" y="1701"/>
                  </a:lnTo>
                  <a:lnTo>
                    <a:pt x="205" y="1683"/>
                  </a:lnTo>
                  <a:lnTo>
                    <a:pt x="166" y="1658"/>
                  </a:lnTo>
                  <a:lnTo>
                    <a:pt x="131" y="1629"/>
                  </a:lnTo>
                  <a:lnTo>
                    <a:pt x="97" y="1597"/>
                  </a:lnTo>
                  <a:lnTo>
                    <a:pt x="70" y="1562"/>
                  </a:lnTo>
                  <a:lnTo>
                    <a:pt x="45" y="1522"/>
                  </a:lnTo>
                  <a:lnTo>
                    <a:pt x="27" y="1480"/>
                  </a:lnTo>
                  <a:lnTo>
                    <a:pt x="12" y="1436"/>
                  </a:lnTo>
                  <a:lnTo>
                    <a:pt x="3" y="1389"/>
                  </a:lnTo>
                  <a:lnTo>
                    <a:pt x="0" y="1341"/>
                  </a:lnTo>
                  <a:lnTo>
                    <a:pt x="3" y="1292"/>
                  </a:lnTo>
                  <a:lnTo>
                    <a:pt x="12" y="1245"/>
                  </a:lnTo>
                  <a:lnTo>
                    <a:pt x="27" y="1201"/>
                  </a:lnTo>
                  <a:lnTo>
                    <a:pt x="45" y="1159"/>
                  </a:lnTo>
                  <a:lnTo>
                    <a:pt x="70" y="1119"/>
                  </a:lnTo>
                  <a:lnTo>
                    <a:pt x="97" y="1084"/>
                  </a:lnTo>
                  <a:lnTo>
                    <a:pt x="131" y="1052"/>
                  </a:lnTo>
                  <a:lnTo>
                    <a:pt x="166" y="1023"/>
                  </a:lnTo>
                  <a:lnTo>
                    <a:pt x="205" y="999"/>
                  </a:lnTo>
                  <a:lnTo>
                    <a:pt x="247" y="980"/>
                  </a:lnTo>
                  <a:lnTo>
                    <a:pt x="292" y="965"/>
                  </a:lnTo>
                  <a:lnTo>
                    <a:pt x="338" y="957"/>
                  </a:lnTo>
                  <a:lnTo>
                    <a:pt x="387" y="953"/>
                  </a:lnTo>
                  <a:lnTo>
                    <a:pt x="432" y="957"/>
                  </a:lnTo>
                  <a:lnTo>
                    <a:pt x="477" y="964"/>
                  </a:lnTo>
                  <a:lnTo>
                    <a:pt x="520" y="976"/>
                  </a:lnTo>
                  <a:lnTo>
                    <a:pt x="560" y="994"/>
                  </a:lnTo>
                  <a:lnTo>
                    <a:pt x="597" y="1016"/>
                  </a:lnTo>
                  <a:lnTo>
                    <a:pt x="1015" y="598"/>
                  </a:lnTo>
                  <a:lnTo>
                    <a:pt x="994" y="560"/>
                  </a:lnTo>
                  <a:lnTo>
                    <a:pt x="977" y="520"/>
                  </a:lnTo>
                  <a:lnTo>
                    <a:pt x="963" y="477"/>
                  </a:lnTo>
                  <a:lnTo>
                    <a:pt x="956" y="433"/>
                  </a:lnTo>
                  <a:lnTo>
                    <a:pt x="952" y="387"/>
                  </a:lnTo>
                  <a:lnTo>
                    <a:pt x="956" y="339"/>
                  </a:lnTo>
                  <a:lnTo>
                    <a:pt x="964" y="291"/>
                  </a:lnTo>
                  <a:lnTo>
                    <a:pt x="979" y="247"/>
                  </a:lnTo>
                  <a:lnTo>
                    <a:pt x="998" y="205"/>
                  </a:lnTo>
                  <a:lnTo>
                    <a:pt x="1022" y="166"/>
                  </a:lnTo>
                  <a:lnTo>
                    <a:pt x="1051" y="130"/>
                  </a:lnTo>
                  <a:lnTo>
                    <a:pt x="1083" y="98"/>
                  </a:lnTo>
                  <a:lnTo>
                    <a:pt x="1118" y="69"/>
                  </a:lnTo>
                  <a:lnTo>
                    <a:pt x="1158" y="46"/>
                  </a:lnTo>
                  <a:lnTo>
                    <a:pt x="1200" y="26"/>
                  </a:lnTo>
                  <a:lnTo>
                    <a:pt x="1244" y="11"/>
                  </a:lnTo>
                  <a:lnTo>
                    <a:pt x="1291" y="2"/>
                  </a:lnTo>
                  <a:lnTo>
                    <a:pt x="1339" y="0"/>
                  </a:lnTo>
                  <a:lnTo>
                    <a:pt x="1388" y="2"/>
                  </a:lnTo>
                  <a:lnTo>
                    <a:pt x="1435" y="11"/>
                  </a:lnTo>
                  <a:lnTo>
                    <a:pt x="1479" y="26"/>
                  </a:lnTo>
                  <a:lnTo>
                    <a:pt x="1521" y="46"/>
                  </a:lnTo>
                  <a:lnTo>
                    <a:pt x="1561" y="69"/>
                  </a:lnTo>
                  <a:lnTo>
                    <a:pt x="1596" y="98"/>
                  </a:lnTo>
                  <a:lnTo>
                    <a:pt x="1628" y="130"/>
                  </a:lnTo>
                  <a:lnTo>
                    <a:pt x="1657" y="166"/>
                  </a:lnTo>
                  <a:lnTo>
                    <a:pt x="1681" y="205"/>
                  </a:lnTo>
                  <a:lnTo>
                    <a:pt x="1700" y="247"/>
                  </a:lnTo>
                  <a:lnTo>
                    <a:pt x="1714" y="291"/>
                  </a:lnTo>
                  <a:lnTo>
                    <a:pt x="1723" y="339"/>
                  </a:lnTo>
                  <a:lnTo>
                    <a:pt x="1727" y="387"/>
                  </a:lnTo>
                  <a:lnTo>
                    <a:pt x="1723" y="433"/>
                  </a:lnTo>
                  <a:lnTo>
                    <a:pt x="1716" y="477"/>
                  </a:lnTo>
                  <a:lnTo>
                    <a:pt x="1703" y="520"/>
                  </a:lnTo>
                  <a:lnTo>
                    <a:pt x="1686" y="560"/>
                  </a:lnTo>
                  <a:lnTo>
                    <a:pt x="1664" y="598"/>
                  </a:lnTo>
                  <a:lnTo>
                    <a:pt x="2086" y="1021"/>
                  </a:lnTo>
                  <a:lnTo>
                    <a:pt x="2125" y="997"/>
                  </a:lnTo>
                  <a:lnTo>
                    <a:pt x="2166" y="979"/>
                  </a:lnTo>
                  <a:lnTo>
                    <a:pt x="2210" y="965"/>
                  </a:lnTo>
                  <a:lnTo>
                    <a:pt x="2255" y="957"/>
                  </a:lnTo>
                  <a:lnTo>
                    <a:pt x="2303" y="953"/>
                  </a:lnTo>
                  <a:lnTo>
                    <a:pt x="2349" y="957"/>
                  </a:lnTo>
                  <a:lnTo>
                    <a:pt x="2394" y="964"/>
                  </a:lnTo>
                  <a:lnTo>
                    <a:pt x="2437" y="976"/>
                  </a:lnTo>
                  <a:lnTo>
                    <a:pt x="2476" y="994"/>
                  </a:lnTo>
                  <a:lnTo>
                    <a:pt x="2514" y="1016"/>
                  </a:lnTo>
                  <a:lnTo>
                    <a:pt x="2932" y="598"/>
                  </a:lnTo>
                  <a:lnTo>
                    <a:pt x="2910" y="560"/>
                  </a:lnTo>
                  <a:lnTo>
                    <a:pt x="2892" y="520"/>
                  </a:lnTo>
                  <a:lnTo>
                    <a:pt x="2880" y="477"/>
                  </a:lnTo>
                  <a:lnTo>
                    <a:pt x="2872" y="433"/>
                  </a:lnTo>
                  <a:lnTo>
                    <a:pt x="2869" y="387"/>
                  </a:lnTo>
                  <a:lnTo>
                    <a:pt x="2872" y="339"/>
                  </a:lnTo>
                  <a:lnTo>
                    <a:pt x="2881" y="291"/>
                  </a:lnTo>
                  <a:lnTo>
                    <a:pt x="2896" y="247"/>
                  </a:lnTo>
                  <a:lnTo>
                    <a:pt x="2914" y="205"/>
                  </a:lnTo>
                  <a:lnTo>
                    <a:pt x="2939" y="166"/>
                  </a:lnTo>
                  <a:lnTo>
                    <a:pt x="2968" y="130"/>
                  </a:lnTo>
                  <a:lnTo>
                    <a:pt x="3000" y="98"/>
                  </a:lnTo>
                  <a:lnTo>
                    <a:pt x="3035" y="69"/>
                  </a:lnTo>
                  <a:lnTo>
                    <a:pt x="3075" y="46"/>
                  </a:lnTo>
                  <a:lnTo>
                    <a:pt x="3117" y="26"/>
                  </a:lnTo>
                  <a:lnTo>
                    <a:pt x="3161" y="11"/>
                  </a:lnTo>
                  <a:lnTo>
                    <a:pt x="3208" y="2"/>
                  </a:lnTo>
                  <a:lnTo>
                    <a:pt x="3256" y="0"/>
                  </a:lnTo>
                  <a:close/>
                </a:path>
              </a:pathLst>
            </a:custGeom>
            <a:grpFill/>
            <a:ln w="0">
              <a:noFill/>
              <a:prstDash val="solid"/>
              <a:round/>
              <a:headEnd/>
              <a:tailEnd/>
            </a:ln>
          </p:spPr>
          <p:txBody>
            <a:bodyPr/>
            <a:lstStyle>
              <a:defPPr>
                <a:defRPr lang="en-US"/>
              </a:defPPr>
              <a:lvl1pPr marL="0" algn="l" defTabSz="1031626" rtl="0" eaLnBrk="1" latinLnBrk="0" hangingPunct="1">
                <a:defRPr sz="2000" kern="1200">
                  <a:solidFill>
                    <a:schemeClr val="tx1"/>
                  </a:solidFill>
                  <a:latin typeface="+mn-lt"/>
                  <a:ea typeface="+mn-ea"/>
                  <a:cs typeface="+mn-cs"/>
                </a:defRPr>
              </a:lvl1pPr>
              <a:lvl2pPr marL="515813" algn="l" defTabSz="1031626" rtl="0" eaLnBrk="1" latinLnBrk="0" hangingPunct="1">
                <a:defRPr sz="2000" kern="1200">
                  <a:solidFill>
                    <a:schemeClr val="tx1"/>
                  </a:solidFill>
                  <a:latin typeface="+mn-lt"/>
                  <a:ea typeface="+mn-ea"/>
                  <a:cs typeface="+mn-cs"/>
                </a:defRPr>
              </a:lvl2pPr>
              <a:lvl3pPr marL="1031626" algn="l" defTabSz="1031626" rtl="0" eaLnBrk="1" latinLnBrk="0" hangingPunct="1">
                <a:defRPr sz="2000" kern="1200">
                  <a:solidFill>
                    <a:schemeClr val="tx1"/>
                  </a:solidFill>
                  <a:latin typeface="+mn-lt"/>
                  <a:ea typeface="+mn-ea"/>
                  <a:cs typeface="+mn-cs"/>
                </a:defRPr>
              </a:lvl3pPr>
              <a:lvl4pPr marL="1547439" algn="l" defTabSz="1031626" rtl="0" eaLnBrk="1" latinLnBrk="0" hangingPunct="1">
                <a:defRPr sz="2000" kern="1200">
                  <a:solidFill>
                    <a:schemeClr val="tx1"/>
                  </a:solidFill>
                  <a:latin typeface="+mn-lt"/>
                  <a:ea typeface="+mn-ea"/>
                  <a:cs typeface="+mn-cs"/>
                </a:defRPr>
              </a:lvl4pPr>
              <a:lvl5pPr marL="2063252" algn="l" defTabSz="1031626" rtl="0" eaLnBrk="1" latinLnBrk="0" hangingPunct="1">
                <a:defRPr sz="2000" kern="1200">
                  <a:solidFill>
                    <a:schemeClr val="tx1"/>
                  </a:solidFill>
                  <a:latin typeface="+mn-lt"/>
                  <a:ea typeface="+mn-ea"/>
                  <a:cs typeface="+mn-cs"/>
                </a:defRPr>
              </a:lvl5pPr>
              <a:lvl6pPr marL="2579065" algn="l" defTabSz="1031626" rtl="0" eaLnBrk="1" latinLnBrk="0" hangingPunct="1">
                <a:defRPr sz="2000" kern="1200">
                  <a:solidFill>
                    <a:schemeClr val="tx1"/>
                  </a:solidFill>
                  <a:latin typeface="+mn-lt"/>
                  <a:ea typeface="+mn-ea"/>
                  <a:cs typeface="+mn-cs"/>
                </a:defRPr>
              </a:lvl6pPr>
              <a:lvl7pPr marL="3094878" algn="l" defTabSz="1031626" rtl="0" eaLnBrk="1" latinLnBrk="0" hangingPunct="1">
                <a:defRPr sz="2000" kern="1200">
                  <a:solidFill>
                    <a:schemeClr val="tx1"/>
                  </a:solidFill>
                  <a:latin typeface="+mn-lt"/>
                  <a:ea typeface="+mn-ea"/>
                  <a:cs typeface="+mn-cs"/>
                </a:defRPr>
              </a:lvl7pPr>
              <a:lvl8pPr marL="3610691" algn="l" defTabSz="1031626" rtl="0" eaLnBrk="1" latinLnBrk="0" hangingPunct="1">
                <a:defRPr sz="2000" kern="1200">
                  <a:solidFill>
                    <a:schemeClr val="tx1"/>
                  </a:solidFill>
                  <a:latin typeface="+mn-lt"/>
                  <a:ea typeface="+mn-ea"/>
                  <a:cs typeface="+mn-cs"/>
                </a:defRPr>
              </a:lvl8pPr>
              <a:lvl9pPr marL="4126504" algn="l" defTabSz="1031626" rtl="0" eaLnBrk="1" latinLnBrk="0" hangingPunct="1">
                <a:defRPr sz="2000" kern="1200">
                  <a:solidFill>
                    <a:schemeClr val="tx1"/>
                  </a:solidFill>
                  <a:latin typeface="+mn-lt"/>
                  <a:ea typeface="+mn-ea"/>
                  <a:cs typeface="+mn-cs"/>
                </a:defRPr>
              </a:lvl9pPr>
            </a:lstStyle>
            <a:p>
              <a:pPr>
                <a:defRPr/>
              </a:pPr>
              <a:endParaRPr lang="en-US"/>
            </a:p>
          </p:txBody>
        </p:sp>
        <p:sp>
          <p:nvSpPr>
            <p:cNvPr id="23" name="Freeform 92">
              <a:extLst>
                <a:ext uri="{FF2B5EF4-FFF2-40B4-BE49-F238E27FC236}">
                  <a16:creationId xmlns:a16="http://schemas.microsoft.com/office/drawing/2014/main" id="{321F6065-3C5D-900B-9B1A-01F15B8B56A6}"/>
                </a:ext>
              </a:extLst>
            </p:cNvPr>
            <p:cNvSpPr>
              <a:spLocks/>
            </p:cNvSpPr>
            <p:nvPr/>
          </p:nvSpPr>
          <p:spPr bwMode="auto">
            <a:xfrm>
              <a:off x="10180638" y="2981325"/>
              <a:ext cx="50800" cy="50800"/>
            </a:xfrm>
            <a:custGeom>
              <a:avLst/>
              <a:gdLst>
                <a:gd name="T0" fmla="*/ 242 w 322"/>
                <a:gd name="T1" fmla="*/ 0 h 322"/>
                <a:gd name="T2" fmla="*/ 262 w 322"/>
                <a:gd name="T3" fmla="*/ 2 h 322"/>
                <a:gd name="T4" fmla="*/ 282 w 322"/>
                <a:gd name="T5" fmla="*/ 10 h 322"/>
                <a:gd name="T6" fmla="*/ 299 w 322"/>
                <a:gd name="T7" fmla="*/ 23 h 322"/>
                <a:gd name="T8" fmla="*/ 312 w 322"/>
                <a:gd name="T9" fmla="*/ 40 h 322"/>
                <a:gd name="T10" fmla="*/ 320 w 322"/>
                <a:gd name="T11" fmla="*/ 59 h 322"/>
                <a:gd name="T12" fmla="*/ 322 w 322"/>
                <a:gd name="T13" fmla="*/ 80 h 322"/>
                <a:gd name="T14" fmla="*/ 320 w 322"/>
                <a:gd name="T15" fmla="*/ 99 h 322"/>
                <a:gd name="T16" fmla="*/ 312 w 322"/>
                <a:gd name="T17" fmla="*/ 118 h 322"/>
                <a:gd name="T18" fmla="*/ 299 w 322"/>
                <a:gd name="T19" fmla="*/ 136 h 322"/>
                <a:gd name="T20" fmla="*/ 136 w 322"/>
                <a:gd name="T21" fmla="*/ 299 h 322"/>
                <a:gd name="T22" fmla="*/ 119 w 322"/>
                <a:gd name="T23" fmla="*/ 312 h 322"/>
                <a:gd name="T24" fmla="*/ 100 w 322"/>
                <a:gd name="T25" fmla="*/ 320 h 322"/>
                <a:gd name="T26" fmla="*/ 80 w 322"/>
                <a:gd name="T27" fmla="*/ 322 h 322"/>
                <a:gd name="T28" fmla="*/ 60 w 322"/>
                <a:gd name="T29" fmla="*/ 320 h 322"/>
                <a:gd name="T30" fmla="*/ 40 w 322"/>
                <a:gd name="T31" fmla="*/ 312 h 322"/>
                <a:gd name="T32" fmla="*/ 23 w 322"/>
                <a:gd name="T33" fmla="*/ 299 h 322"/>
                <a:gd name="T34" fmla="*/ 10 w 322"/>
                <a:gd name="T35" fmla="*/ 282 h 322"/>
                <a:gd name="T36" fmla="*/ 2 w 322"/>
                <a:gd name="T37" fmla="*/ 262 h 322"/>
                <a:gd name="T38" fmla="*/ 0 w 322"/>
                <a:gd name="T39" fmla="*/ 242 h 322"/>
                <a:gd name="T40" fmla="*/ 2 w 322"/>
                <a:gd name="T41" fmla="*/ 221 h 322"/>
                <a:gd name="T42" fmla="*/ 10 w 322"/>
                <a:gd name="T43" fmla="*/ 202 h 322"/>
                <a:gd name="T44" fmla="*/ 23 w 322"/>
                <a:gd name="T45" fmla="*/ 186 h 322"/>
                <a:gd name="T46" fmla="*/ 186 w 322"/>
                <a:gd name="T47" fmla="*/ 23 h 322"/>
                <a:gd name="T48" fmla="*/ 202 w 322"/>
                <a:gd name="T49" fmla="*/ 10 h 322"/>
                <a:gd name="T50" fmla="*/ 222 w 322"/>
                <a:gd name="T51" fmla="*/ 2 h 322"/>
                <a:gd name="T52" fmla="*/ 242 w 322"/>
                <a:gd name="T53" fmla="*/ 0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22" h="322">
                  <a:moveTo>
                    <a:pt x="242" y="0"/>
                  </a:moveTo>
                  <a:lnTo>
                    <a:pt x="262" y="2"/>
                  </a:lnTo>
                  <a:lnTo>
                    <a:pt x="282" y="10"/>
                  </a:lnTo>
                  <a:lnTo>
                    <a:pt x="299" y="23"/>
                  </a:lnTo>
                  <a:lnTo>
                    <a:pt x="312" y="40"/>
                  </a:lnTo>
                  <a:lnTo>
                    <a:pt x="320" y="59"/>
                  </a:lnTo>
                  <a:lnTo>
                    <a:pt x="322" y="80"/>
                  </a:lnTo>
                  <a:lnTo>
                    <a:pt x="320" y="99"/>
                  </a:lnTo>
                  <a:lnTo>
                    <a:pt x="312" y="118"/>
                  </a:lnTo>
                  <a:lnTo>
                    <a:pt x="299" y="136"/>
                  </a:lnTo>
                  <a:lnTo>
                    <a:pt x="136" y="299"/>
                  </a:lnTo>
                  <a:lnTo>
                    <a:pt x="119" y="312"/>
                  </a:lnTo>
                  <a:lnTo>
                    <a:pt x="100" y="320"/>
                  </a:lnTo>
                  <a:lnTo>
                    <a:pt x="80" y="322"/>
                  </a:lnTo>
                  <a:lnTo>
                    <a:pt x="60" y="320"/>
                  </a:lnTo>
                  <a:lnTo>
                    <a:pt x="40" y="312"/>
                  </a:lnTo>
                  <a:lnTo>
                    <a:pt x="23" y="299"/>
                  </a:lnTo>
                  <a:lnTo>
                    <a:pt x="10" y="282"/>
                  </a:lnTo>
                  <a:lnTo>
                    <a:pt x="2" y="262"/>
                  </a:lnTo>
                  <a:lnTo>
                    <a:pt x="0" y="242"/>
                  </a:lnTo>
                  <a:lnTo>
                    <a:pt x="2" y="221"/>
                  </a:lnTo>
                  <a:lnTo>
                    <a:pt x="10" y="202"/>
                  </a:lnTo>
                  <a:lnTo>
                    <a:pt x="23" y="186"/>
                  </a:lnTo>
                  <a:lnTo>
                    <a:pt x="186" y="23"/>
                  </a:lnTo>
                  <a:lnTo>
                    <a:pt x="202" y="10"/>
                  </a:lnTo>
                  <a:lnTo>
                    <a:pt x="222" y="2"/>
                  </a:lnTo>
                  <a:lnTo>
                    <a:pt x="242" y="0"/>
                  </a:lnTo>
                  <a:close/>
                </a:path>
              </a:pathLst>
            </a:custGeom>
            <a:grpFill/>
            <a:ln w="0">
              <a:noFill/>
              <a:prstDash val="solid"/>
              <a:round/>
              <a:headEnd/>
              <a:tailEnd/>
            </a:ln>
          </p:spPr>
          <p:txBody>
            <a:bodyPr/>
            <a:lstStyle>
              <a:defPPr>
                <a:defRPr lang="en-US"/>
              </a:defPPr>
              <a:lvl1pPr marL="0" algn="l" defTabSz="1031626" rtl="0" eaLnBrk="1" latinLnBrk="0" hangingPunct="1">
                <a:defRPr sz="2000" kern="1200">
                  <a:solidFill>
                    <a:schemeClr val="tx1"/>
                  </a:solidFill>
                  <a:latin typeface="+mn-lt"/>
                  <a:ea typeface="+mn-ea"/>
                  <a:cs typeface="+mn-cs"/>
                </a:defRPr>
              </a:lvl1pPr>
              <a:lvl2pPr marL="515813" algn="l" defTabSz="1031626" rtl="0" eaLnBrk="1" latinLnBrk="0" hangingPunct="1">
                <a:defRPr sz="2000" kern="1200">
                  <a:solidFill>
                    <a:schemeClr val="tx1"/>
                  </a:solidFill>
                  <a:latin typeface="+mn-lt"/>
                  <a:ea typeface="+mn-ea"/>
                  <a:cs typeface="+mn-cs"/>
                </a:defRPr>
              </a:lvl2pPr>
              <a:lvl3pPr marL="1031626" algn="l" defTabSz="1031626" rtl="0" eaLnBrk="1" latinLnBrk="0" hangingPunct="1">
                <a:defRPr sz="2000" kern="1200">
                  <a:solidFill>
                    <a:schemeClr val="tx1"/>
                  </a:solidFill>
                  <a:latin typeface="+mn-lt"/>
                  <a:ea typeface="+mn-ea"/>
                  <a:cs typeface="+mn-cs"/>
                </a:defRPr>
              </a:lvl3pPr>
              <a:lvl4pPr marL="1547439" algn="l" defTabSz="1031626" rtl="0" eaLnBrk="1" latinLnBrk="0" hangingPunct="1">
                <a:defRPr sz="2000" kern="1200">
                  <a:solidFill>
                    <a:schemeClr val="tx1"/>
                  </a:solidFill>
                  <a:latin typeface="+mn-lt"/>
                  <a:ea typeface="+mn-ea"/>
                  <a:cs typeface="+mn-cs"/>
                </a:defRPr>
              </a:lvl4pPr>
              <a:lvl5pPr marL="2063252" algn="l" defTabSz="1031626" rtl="0" eaLnBrk="1" latinLnBrk="0" hangingPunct="1">
                <a:defRPr sz="2000" kern="1200">
                  <a:solidFill>
                    <a:schemeClr val="tx1"/>
                  </a:solidFill>
                  <a:latin typeface="+mn-lt"/>
                  <a:ea typeface="+mn-ea"/>
                  <a:cs typeface="+mn-cs"/>
                </a:defRPr>
              </a:lvl5pPr>
              <a:lvl6pPr marL="2579065" algn="l" defTabSz="1031626" rtl="0" eaLnBrk="1" latinLnBrk="0" hangingPunct="1">
                <a:defRPr sz="2000" kern="1200">
                  <a:solidFill>
                    <a:schemeClr val="tx1"/>
                  </a:solidFill>
                  <a:latin typeface="+mn-lt"/>
                  <a:ea typeface="+mn-ea"/>
                  <a:cs typeface="+mn-cs"/>
                </a:defRPr>
              </a:lvl6pPr>
              <a:lvl7pPr marL="3094878" algn="l" defTabSz="1031626" rtl="0" eaLnBrk="1" latinLnBrk="0" hangingPunct="1">
                <a:defRPr sz="2000" kern="1200">
                  <a:solidFill>
                    <a:schemeClr val="tx1"/>
                  </a:solidFill>
                  <a:latin typeface="+mn-lt"/>
                  <a:ea typeface="+mn-ea"/>
                  <a:cs typeface="+mn-cs"/>
                </a:defRPr>
              </a:lvl7pPr>
              <a:lvl8pPr marL="3610691" algn="l" defTabSz="1031626" rtl="0" eaLnBrk="1" latinLnBrk="0" hangingPunct="1">
                <a:defRPr sz="2000" kern="1200">
                  <a:solidFill>
                    <a:schemeClr val="tx1"/>
                  </a:solidFill>
                  <a:latin typeface="+mn-lt"/>
                  <a:ea typeface="+mn-ea"/>
                  <a:cs typeface="+mn-cs"/>
                </a:defRPr>
              </a:lvl8pPr>
              <a:lvl9pPr marL="4126504" algn="l" defTabSz="1031626" rtl="0" eaLnBrk="1" latinLnBrk="0" hangingPunct="1">
                <a:defRPr sz="2000" kern="1200">
                  <a:solidFill>
                    <a:schemeClr val="tx1"/>
                  </a:solidFill>
                  <a:latin typeface="+mn-lt"/>
                  <a:ea typeface="+mn-ea"/>
                  <a:cs typeface="+mn-cs"/>
                </a:defRPr>
              </a:lvl9pPr>
            </a:lstStyle>
            <a:p>
              <a:pPr>
                <a:defRPr/>
              </a:pPr>
              <a:endParaRPr lang="en-US"/>
            </a:p>
          </p:txBody>
        </p:sp>
        <p:sp>
          <p:nvSpPr>
            <p:cNvPr id="24" name="Freeform 93">
              <a:extLst>
                <a:ext uri="{FF2B5EF4-FFF2-40B4-BE49-F238E27FC236}">
                  <a16:creationId xmlns:a16="http://schemas.microsoft.com/office/drawing/2014/main" id="{6913C357-68DB-4647-D931-C3816F3DF01B}"/>
                </a:ext>
              </a:extLst>
            </p:cNvPr>
            <p:cNvSpPr>
              <a:spLocks/>
            </p:cNvSpPr>
            <p:nvPr/>
          </p:nvSpPr>
          <p:spPr bwMode="auto">
            <a:xfrm>
              <a:off x="10402888" y="2900363"/>
              <a:ext cx="50800" cy="50800"/>
            </a:xfrm>
            <a:custGeom>
              <a:avLst/>
              <a:gdLst>
                <a:gd name="T0" fmla="*/ 243 w 323"/>
                <a:gd name="T1" fmla="*/ 0 h 323"/>
                <a:gd name="T2" fmla="*/ 264 w 323"/>
                <a:gd name="T3" fmla="*/ 3 h 323"/>
                <a:gd name="T4" fmla="*/ 282 w 323"/>
                <a:gd name="T5" fmla="*/ 10 h 323"/>
                <a:gd name="T6" fmla="*/ 300 w 323"/>
                <a:gd name="T7" fmla="*/ 24 h 323"/>
                <a:gd name="T8" fmla="*/ 312 w 323"/>
                <a:gd name="T9" fmla="*/ 40 h 323"/>
                <a:gd name="T10" fmla="*/ 320 w 323"/>
                <a:gd name="T11" fmla="*/ 60 h 323"/>
                <a:gd name="T12" fmla="*/ 323 w 323"/>
                <a:gd name="T13" fmla="*/ 80 h 323"/>
                <a:gd name="T14" fmla="*/ 320 w 323"/>
                <a:gd name="T15" fmla="*/ 100 h 323"/>
                <a:gd name="T16" fmla="*/ 312 w 323"/>
                <a:gd name="T17" fmla="*/ 120 h 323"/>
                <a:gd name="T18" fmla="*/ 300 w 323"/>
                <a:gd name="T19" fmla="*/ 137 h 323"/>
                <a:gd name="T20" fmla="*/ 138 w 323"/>
                <a:gd name="T21" fmla="*/ 299 h 323"/>
                <a:gd name="T22" fmla="*/ 120 w 323"/>
                <a:gd name="T23" fmla="*/ 313 h 323"/>
                <a:gd name="T24" fmla="*/ 101 w 323"/>
                <a:gd name="T25" fmla="*/ 320 h 323"/>
                <a:gd name="T26" fmla="*/ 80 w 323"/>
                <a:gd name="T27" fmla="*/ 323 h 323"/>
                <a:gd name="T28" fmla="*/ 60 w 323"/>
                <a:gd name="T29" fmla="*/ 320 h 323"/>
                <a:gd name="T30" fmla="*/ 41 w 323"/>
                <a:gd name="T31" fmla="*/ 313 h 323"/>
                <a:gd name="T32" fmla="*/ 24 w 323"/>
                <a:gd name="T33" fmla="*/ 299 h 323"/>
                <a:gd name="T34" fmla="*/ 12 w 323"/>
                <a:gd name="T35" fmla="*/ 283 h 323"/>
                <a:gd name="T36" fmla="*/ 4 w 323"/>
                <a:gd name="T37" fmla="*/ 263 h 323"/>
                <a:gd name="T38" fmla="*/ 0 w 323"/>
                <a:gd name="T39" fmla="*/ 243 h 323"/>
                <a:gd name="T40" fmla="*/ 4 w 323"/>
                <a:gd name="T41" fmla="*/ 223 h 323"/>
                <a:gd name="T42" fmla="*/ 12 w 323"/>
                <a:gd name="T43" fmla="*/ 203 h 323"/>
                <a:gd name="T44" fmla="*/ 24 w 323"/>
                <a:gd name="T45" fmla="*/ 186 h 323"/>
                <a:gd name="T46" fmla="*/ 186 w 323"/>
                <a:gd name="T47" fmla="*/ 24 h 323"/>
                <a:gd name="T48" fmla="*/ 204 w 323"/>
                <a:gd name="T49" fmla="*/ 10 h 323"/>
                <a:gd name="T50" fmla="*/ 223 w 323"/>
                <a:gd name="T51" fmla="*/ 3 h 323"/>
                <a:gd name="T52" fmla="*/ 243 w 323"/>
                <a:gd name="T53" fmla="*/ 0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23" h="323">
                  <a:moveTo>
                    <a:pt x="243" y="0"/>
                  </a:moveTo>
                  <a:lnTo>
                    <a:pt x="264" y="3"/>
                  </a:lnTo>
                  <a:lnTo>
                    <a:pt x="282" y="10"/>
                  </a:lnTo>
                  <a:lnTo>
                    <a:pt x="300" y="24"/>
                  </a:lnTo>
                  <a:lnTo>
                    <a:pt x="312" y="40"/>
                  </a:lnTo>
                  <a:lnTo>
                    <a:pt x="320" y="60"/>
                  </a:lnTo>
                  <a:lnTo>
                    <a:pt x="323" y="80"/>
                  </a:lnTo>
                  <a:lnTo>
                    <a:pt x="320" y="100"/>
                  </a:lnTo>
                  <a:lnTo>
                    <a:pt x="312" y="120"/>
                  </a:lnTo>
                  <a:lnTo>
                    <a:pt x="300" y="137"/>
                  </a:lnTo>
                  <a:lnTo>
                    <a:pt x="138" y="299"/>
                  </a:lnTo>
                  <a:lnTo>
                    <a:pt x="120" y="313"/>
                  </a:lnTo>
                  <a:lnTo>
                    <a:pt x="101" y="320"/>
                  </a:lnTo>
                  <a:lnTo>
                    <a:pt x="80" y="323"/>
                  </a:lnTo>
                  <a:lnTo>
                    <a:pt x="60" y="320"/>
                  </a:lnTo>
                  <a:lnTo>
                    <a:pt x="41" y="313"/>
                  </a:lnTo>
                  <a:lnTo>
                    <a:pt x="24" y="299"/>
                  </a:lnTo>
                  <a:lnTo>
                    <a:pt x="12" y="283"/>
                  </a:lnTo>
                  <a:lnTo>
                    <a:pt x="4" y="263"/>
                  </a:lnTo>
                  <a:lnTo>
                    <a:pt x="0" y="243"/>
                  </a:lnTo>
                  <a:lnTo>
                    <a:pt x="4" y="223"/>
                  </a:lnTo>
                  <a:lnTo>
                    <a:pt x="12" y="203"/>
                  </a:lnTo>
                  <a:lnTo>
                    <a:pt x="24" y="186"/>
                  </a:lnTo>
                  <a:lnTo>
                    <a:pt x="186" y="24"/>
                  </a:lnTo>
                  <a:lnTo>
                    <a:pt x="204" y="10"/>
                  </a:lnTo>
                  <a:lnTo>
                    <a:pt x="223" y="3"/>
                  </a:lnTo>
                  <a:lnTo>
                    <a:pt x="243" y="0"/>
                  </a:lnTo>
                  <a:close/>
                </a:path>
              </a:pathLst>
            </a:custGeom>
            <a:grpFill/>
            <a:ln w="0">
              <a:noFill/>
              <a:prstDash val="solid"/>
              <a:round/>
              <a:headEnd/>
              <a:tailEnd/>
            </a:ln>
          </p:spPr>
          <p:txBody>
            <a:bodyPr/>
            <a:lstStyle>
              <a:defPPr>
                <a:defRPr lang="en-US"/>
              </a:defPPr>
              <a:lvl1pPr marL="0" algn="l" defTabSz="1031626" rtl="0" eaLnBrk="1" latinLnBrk="0" hangingPunct="1">
                <a:defRPr sz="2000" kern="1200">
                  <a:solidFill>
                    <a:schemeClr val="tx1"/>
                  </a:solidFill>
                  <a:latin typeface="+mn-lt"/>
                  <a:ea typeface="+mn-ea"/>
                  <a:cs typeface="+mn-cs"/>
                </a:defRPr>
              </a:lvl1pPr>
              <a:lvl2pPr marL="515813" algn="l" defTabSz="1031626" rtl="0" eaLnBrk="1" latinLnBrk="0" hangingPunct="1">
                <a:defRPr sz="2000" kern="1200">
                  <a:solidFill>
                    <a:schemeClr val="tx1"/>
                  </a:solidFill>
                  <a:latin typeface="+mn-lt"/>
                  <a:ea typeface="+mn-ea"/>
                  <a:cs typeface="+mn-cs"/>
                </a:defRPr>
              </a:lvl2pPr>
              <a:lvl3pPr marL="1031626" algn="l" defTabSz="1031626" rtl="0" eaLnBrk="1" latinLnBrk="0" hangingPunct="1">
                <a:defRPr sz="2000" kern="1200">
                  <a:solidFill>
                    <a:schemeClr val="tx1"/>
                  </a:solidFill>
                  <a:latin typeface="+mn-lt"/>
                  <a:ea typeface="+mn-ea"/>
                  <a:cs typeface="+mn-cs"/>
                </a:defRPr>
              </a:lvl3pPr>
              <a:lvl4pPr marL="1547439" algn="l" defTabSz="1031626" rtl="0" eaLnBrk="1" latinLnBrk="0" hangingPunct="1">
                <a:defRPr sz="2000" kern="1200">
                  <a:solidFill>
                    <a:schemeClr val="tx1"/>
                  </a:solidFill>
                  <a:latin typeface="+mn-lt"/>
                  <a:ea typeface="+mn-ea"/>
                  <a:cs typeface="+mn-cs"/>
                </a:defRPr>
              </a:lvl4pPr>
              <a:lvl5pPr marL="2063252" algn="l" defTabSz="1031626" rtl="0" eaLnBrk="1" latinLnBrk="0" hangingPunct="1">
                <a:defRPr sz="2000" kern="1200">
                  <a:solidFill>
                    <a:schemeClr val="tx1"/>
                  </a:solidFill>
                  <a:latin typeface="+mn-lt"/>
                  <a:ea typeface="+mn-ea"/>
                  <a:cs typeface="+mn-cs"/>
                </a:defRPr>
              </a:lvl5pPr>
              <a:lvl6pPr marL="2579065" algn="l" defTabSz="1031626" rtl="0" eaLnBrk="1" latinLnBrk="0" hangingPunct="1">
                <a:defRPr sz="2000" kern="1200">
                  <a:solidFill>
                    <a:schemeClr val="tx1"/>
                  </a:solidFill>
                  <a:latin typeface="+mn-lt"/>
                  <a:ea typeface="+mn-ea"/>
                  <a:cs typeface="+mn-cs"/>
                </a:defRPr>
              </a:lvl6pPr>
              <a:lvl7pPr marL="3094878" algn="l" defTabSz="1031626" rtl="0" eaLnBrk="1" latinLnBrk="0" hangingPunct="1">
                <a:defRPr sz="2000" kern="1200">
                  <a:solidFill>
                    <a:schemeClr val="tx1"/>
                  </a:solidFill>
                  <a:latin typeface="+mn-lt"/>
                  <a:ea typeface="+mn-ea"/>
                  <a:cs typeface="+mn-cs"/>
                </a:defRPr>
              </a:lvl7pPr>
              <a:lvl8pPr marL="3610691" algn="l" defTabSz="1031626" rtl="0" eaLnBrk="1" latinLnBrk="0" hangingPunct="1">
                <a:defRPr sz="2000" kern="1200">
                  <a:solidFill>
                    <a:schemeClr val="tx1"/>
                  </a:solidFill>
                  <a:latin typeface="+mn-lt"/>
                  <a:ea typeface="+mn-ea"/>
                  <a:cs typeface="+mn-cs"/>
                </a:defRPr>
              </a:lvl8pPr>
              <a:lvl9pPr marL="4126504" algn="l" defTabSz="1031626" rtl="0" eaLnBrk="1" latinLnBrk="0" hangingPunct="1">
                <a:defRPr sz="2000" kern="1200">
                  <a:solidFill>
                    <a:schemeClr val="tx1"/>
                  </a:solidFill>
                  <a:latin typeface="+mn-lt"/>
                  <a:ea typeface="+mn-ea"/>
                  <a:cs typeface="+mn-cs"/>
                </a:defRPr>
              </a:lvl9pPr>
            </a:lstStyle>
            <a:p>
              <a:pPr>
                <a:defRPr/>
              </a:pPr>
              <a:endParaRPr lang="en-US"/>
            </a:p>
          </p:txBody>
        </p:sp>
      </p:grpSp>
      <p:sp>
        <p:nvSpPr>
          <p:cNvPr id="25" name="文本框 16">
            <a:extLst>
              <a:ext uri="{FF2B5EF4-FFF2-40B4-BE49-F238E27FC236}">
                <a16:creationId xmlns:a16="http://schemas.microsoft.com/office/drawing/2014/main" id="{27E1447B-8BA1-3B04-C1C1-07C966C7F6A2}"/>
              </a:ext>
            </a:extLst>
          </p:cNvPr>
          <p:cNvSpPr txBox="1"/>
          <p:nvPr/>
        </p:nvSpPr>
        <p:spPr>
          <a:xfrm>
            <a:off x="6811226" y="3973608"/>
            <a:ext cx="3854195" cy="918251"/>
          </a:xfrm>
          <a:prstGeom prst="rect">
            <a:avLst/>
          </a:prstGeom>
          <a:noFill/>
        </p:spPr>
        <p:txBody>
          <a:bodyPr lIns="86411" tIns="43205" rIns="86411" bIns="43205">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70034" indent="-270034">
              <a:spcAft>
                <a:spcPts val="567"/>
              </a:spcAft>
              <a:buFont typeface="Arial" pitchFamily="34" charset="0"/>
              <a:buChar char="•"/>
              <a:defRPr/>
            </a:pPr>
            <a:r>
              <a:rPr lang="en-US" altLang="zh-CN" dirty="0">
                <a:solidFill>
                  <a:schemeClr val="tx1">
                    <a:lumMod val="65000"/>
                    <a:lumOff val="35000"/>
                  </a:schemeClr>
                </a:solidFill>
              </a:rPr>
              <a:t>Experts can participate in litigations in different roles and capacities</a:t>
            </a:r>
          </a:p>
        </p:txBody>
      </p:sp>
    </p:spTree>
    <p:extLst>
      <p:ext uri="{BB962C8B-B14F-4D97-AF65-F5344CB8AC3E}">
        <p14:creationId xmlns:p14="http://schemas.microsoft.com/office/powerpoint/2010/main" val="2234876422"/>
      </p:ext>
    </p:extLst>
  </p:cSld>
  <p:clrMapOvr>
    <a:masterClrMapping/>
  </p:clrMapOvr>
  <p:transition spd="slow">
    <p:wipe dir="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8830874-0DAC-286B-9B64-9D4D91F9C5E7}"/>
              </a:ext>
            </a:extLst>
          </p:cNvPr>
          <p:cNvSpPr>
            <a:spLocks noGrp="1"/>
          </p:cNvSpPr>
          <p:nvPr>
            <p:ph type="ctrTitle"/>
          </p:nvPr>
        </p:nvSpPr>
        <p:spPr/>
        <p:txBody>
          <a:bodyPr/>
          <a:lstStyle/>
          <a:p>
            <a:r>
              <a:rPr lang="en-US" altLang="zh-CN" sz="3200" dirty="0">
                <a:solidFill>
                  <a:srgbClr val="26276A"/>
                </a:solidFill>
                <a:latin typeface="Arial" panose="020B0604020202020204" pitchFamily="34" charset="0"/>
                <a:cs typeface="Arial" panose="020B0604020202020204" pitchFamily="34" charset="0"/>
              </a:rPr>
              <a:t>Preliminary Injunction</a:t>
            </a:r>
            <a:endParaRPr lang="zh-CN" altLang="en-US" dirty="0"/>
          </a:p>
        </p:txBody>
      </p:sp>
      <p:sp>
        <p:nvSpPr>
          <p:cNvPr id="3" name="文本框 2">
            <a:extLst>
              <a:ext uri="{FF2B5EF4-FFF2-40B4-BE49-F238E27FC236}">
                <a16:creationId xmlns:a16="http://schemas.microsoft.com/office/drawing/2014/main" id="{35FCEC28-FD51-6028-1F78-B80673FC0204}"/>
              </a:ext>
            </a:extLst>
          </p:cNvPr>
          <p:cNvSpPr txBox="1"/>
          <p:nvPr/>
        </p:nvSpPr>
        <p:spPr>
          <a:xfrm>
            <a:off x="849635" y="1666979"/>
            <a:ext cx="10116472" cy="2816156"/>
          </a:xfrm>
          <a:prstGeom prst="rect">
            <a:avLst/>
          </a:prstGeom>
          <a:noFill/>
        </p:spPr>
        <p:txBody>
          <a:bodyPr wrap="square">
            <a:spAutoFit/>
          </a:bodyPr>
          <a:lstStyle/>
          <a:p>
            <a:pPr marL="285750" indent="-285750" algn="just">
              <a:spcAft>
                <a:spcPts val="600"/>
              </a:spcAft>
              <a:buFont typeface="Arial" panose="020B0604020202020204" pitchFamily="34" charset="0"/>
              <a:buChar char="•"/>
            </a:pPr>
            <a:r>
              <a:rPr lang="en-US" altLang="zh-CN" dirty="0">
                <a:solidFill>
                  <a:schemeClr val="bg2">
                    <a:lumMod val="25000"/>
                  </a:schemeClr>
                </a:solidFill>
                <a:latin typeface="Arial" panose="020B0604020202020204" pitchFamily="34" charset="0"/>
                <a:cs typeface="Arial" panose="020B0604020202020204" pitchFamily="34" charset="0"/>
              </a:rPr>
              <a:t>Preliminary injunction may be granted at any time during the litigation.</a:t>
            </a:r>
          </a:p>
          <a:p>
            <a:pPr marL="285750" indent="-285750" algn="just">
              <a:spcAft>
                <a:spcPts val="600"/>
              </a:spcAft>
              <a:buFont typeface="Arial" panose="020B0604020202020204" pitchFamily="34" charset="0"/>
              <a:buChar char="•"/>
            </a:pPr>
            <a:r>
              <a:rPr lang="en-US" altLang="zh-CN" dirty="0">
                <a:solidFill>
                  <a:srgbClr val="E7E6E6">
                    <a:lumMod val="25000"/>
                  </a:srgbClr>
                </a:solidFill>
                <a:latin typeface="Arial" panose="020B0604020202020204" pitchFamily="34" charset="0"/>
                <a:cs typeface="Arial" panose="020B0604020202020204" pitchFamily="34" charset="0"/>
              </a:rPr>
              <a:t>Courts generally consider the following factors when determining whether to grant preliminary injunction:</a:t>
            </a:r>
          </a:p>
          <a:p>
            <a:pPr marL="742950" lvl="1" indent="-285750" algn="just">
              <a:buFont typeface="Wingdings" panose="05000000000000000000" pitchFamily="2" charset="2"/>
              <a:buChar char="Ø"/>
            </a:pPr>
            <a:r>
              <a:rPr lang="en-US" altLang="zh-CN" dirty="0">
                <a:solidFill>
                  <a:srgbClr val="E7E6E6">
                    <a:lumMod val="25000"/>
                  </a:srgbClr>
                </a:solidFill>
                <a:latin typeface="Arial" panose="020B0604020202020204" pitchFamily="34" charset="0"/>
                <a:cs typeface="Arial" panose="020B0604020202020204" pitchFamily="34" charset="0"/>
              </a:rPr>
              <a:t>Urgency of the injunction;</a:t>
            </a:r>
          </a:p>
          <a:p>
            <a:pPr marL="742950" lvl="1" indent="-285750" algn="just">
              <a:buFont typeface="Wingdings" panose="05000000000000000000" pitchFamily="2" charset="2"/>
              <a:buChar char="Ø"/>
            </a:pPr>
            <a:r>
              <a:rPr lang="en-US" altLang="zh-CN" dirty="0">
                <a:solidFill>
                  <a:srgbClr val="E7E6E6">
                    <a:lumMod val="25000"/>
                  </a:srgbClr>
                </a:solidFill>
                <a:latin typeface="Arial" panose="020B0604020202020204" pitchFamily="34" charset="0"/>
                <a:cs typeface="Arial" panose="020B0604020202020204" pitchFamily="34" charset="0"/>
              </a:rPr>
              <a:t>Irreparable harm to the applicant;</a:t>
            </a:r>
          </a:p>
          <a:p>
            <a:pPr marL="742950" lvl="1" indent="-285750" algn="just">
              <a:buFont typeface="Wingdings" panose="05000000000000000000" pitchFamily="2" charset="2"/>
              <a:buChar char="Ø"/>
            </a:pPr>
            <a:r>
              <a:rPr lang="en-US" altLang="zh-CN" dirty="0">
                <a:solidFill>
                  <a:srgbClr val="E7E6E6">
                    <a:lumMod val="25000"/>
                  </a:srgbClr>
                </a:solidFill>
                <a:latin typeface="Arial" panose="020B0604020202020204" pitchFamily="34" charset="0"/>
                <a:cs typeface="Arial" panose="020B0604020202020204" pitchFamily="34" charset="0"/>
              </a:rPr>
              <a:t>Balance of interests between the parties favoring injunction; and</a:t>
            </a:r>
          </a:p>
          <a:p>
            <a:pPr marL="742950" lvl="1" indent="-285750" algn="just">
              <a:buFont typeface="Wingdings" panose="05000000000000000000" pitchFamily="2" charset="2"/>
              <a:buChar char="Ø"/>
            </a:pPr>
            <a:r>
              <a:rPr lang="en-US" altLang="zh-CN" dirty="0">
                <a:solidFill>
                  <a:srgbClr val="E7E6E6">
                    <a:lumMod val="25000"/>
                  </a:srgbClr>
                </a:solidFill>
                <a:latin typeface="Arial" panose="020B0604020202020204" pitchFamily="34" charset="0"/>
                <a:cs typeface="Arial" panose="020B0604020202020204" pitchFamily="34" charset="0"/>
              </a:rPr>
              <a:t>No harm to the public interests.</a:t>
            </a:r>
          </a:p>
          <a:p>
            <a:pPr algn="just">
              <a:spcAft>
                <a:spcPts val="600"/>
              </a:spcAft>
            </a:pPr>
            <a:endParaRPr lang="en-US" altLang="zh-CN" dirty="0">
              <a:solidFill>
                <a:schemeClr val="bg2">
                  <a:lumMod val="25000"/>
                </a:schemeClr>
              </a:solidFill>
              <a:latin typeface="Arial" panose="020B0604020202020204" pitchFamily="34" charset="0"/>
              <a:cs typeface="Arial" panose="020B0604020202020204" pitchFamily="34" charset="0"/>
            </a:endParaRPr>
          </a:p>
          <a:p>
            <a:pPr marL="285750" indent="-285750" algn="just">
              <a:spcAft>
                <a:spcPts val="600"/>
              </a:spcAft>
              <a:buFont typeface="Arial" panose="020B0604020202020204" pitchFamily="34" charset="0"/>
              <a:buChar char="•"/>
            </a:pPr>
            <a:r>
              <a:rPr lang="en-US" altLang="zh-CN" dirty="0">
                <a:solidFill>
                  <a:schemeClr val="bg2">
                    <a:lumMod val="25000"/>
                  </a:schemeClr>
                </a:solidFill>
                <a:latin typeface="Arial" panose="020B0604020202020204" pitchFamily="34" charset="0"/>
                <a:cs typeface="Arial" panose="020B0604020202020204" pitchFamily="34" charset="0"/>
              </a:rPr>
              <a:t>Preliminary injunction is not common in IP cases. </a:t>
            </a:r>
            <a:endParaRPr lang="en-US" altLang="zh-CN" dirty="0">
              <a:latin typeface="+mn-lt"/>
            </a:endParaRPr>
          </a:p>
        </p:txBody>
      </p:sp>
    </p:spTree>
    <p:extLst>
      <p:ext uri="{BB962C8B-B14F-4D97-AF65-F5344CB8AC3E}">
        <p14:creationId xmlns:p14="http://schemas.microsoft.com/office/powerpoint/2010/main" val="1503746348"/>
      </p:ext>
    </p:extLst>
  </p:cSld>
  <p:clrMapOvr>
    <a:masterClrMapping/>
  </p:clrMapOvr>
  <p:transition spd="slow">
    <p:wipe dir="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15E5BFE-F7B5-41E4-C8EF-ECFBBEE80B59}"/>
              </a:ext>
            </a:extLst>
          </p:cNvPr>
          <p:cNvSpPr>
            <a:spLocks noGrp="1"/>
          </p:cNvSpPr>
          <p:nvPr>
            <p:ph type="ctrTitle"/>
          </p:nvPr>
        </p:nvSpPr>
        <p:spPr/>
        <p:txBody>
          <a:bodyPr/>
          <a:lstStyle/>
          <a:p>
            <a:r>
              <a:rPr lang="en-US" altLang="zh-CN" sz="3200" dirty="0">
                <a:solidFill>
                  <a:srgbClr val="26276A"/>
                </a:solidFill>
                <a:latin typeface="Arial" panose="020B0604020202020204" pitchFamily="34" charset="0"/>
                <a:cs typeface="Arial" panose="020B0604020202020204" pitchFamily="34" charset="0"/>
              </a:rPr>
              <a:t>Interlocutory Appeal</a:t>
            </a:r>
            <a:endParaRPr lang="zh-CN" altLang="en-US" dirty="0"/>
          </a:p>
        </p:txBody>
      </p:sp>
      <p:sp>
        <p:nvSpPr>
          <p:cNvPr id="5" name="文本框 4">
            <a:extLst>
              <a:ext uri="{FF2B5EF4-FFF2-40B4-BE49-F238E27FC236}">
                <a16:creationId xmlns:a16="http://schemas.microsoft.com/office/drawing/2014/main" id="{A90989D9-A3FF-1357-D702-6E6A2BB74337}"/>
              </a:ext>
            </a:extLst>
          </p:cNvPr>
          <p:cNvSpPr txBox="1"/>
          <p:nvPr/>
        </p:nvSpPr>
        <p:spPr>
          <a:xfrm>
            <a:off x="1199535" y="1248698"/>
            <a:ext cx="9507794" cy="3431709"/>
          </a:xfrm>
          <a:prstGeom prst="rect">
            <a:avLst/>
          </a:prstGeom>
          <a:noFill/>
        </p:spPr>
        <p:txBody>
          <a:bodyPr wrap="square">
            <a:spAutoFit/>
          </a:bodyPr>
          <a:lstStyle/>
          <a:p>
            <a:r>
              <a:rPr lang="zh-CN" altLang="en-US" sz="2000" b="1" dirty="0">
                <a:solidFill>
                  <a:schemeClr val="bg2">
                    <a:lumMod val="25000"/>
                  </a:schemeClr>
                </a:solidFill>
                <a:latin typeface="Arial" panose="020B0604020202020204" pitchFamily="34" charset="0"/>
                <a:cs typeface="Arial" panose="020B0604020202020204" pitchFamily="34" charset="0"/>
              </a:rPr>
              <a:t>Valeo Cleaning Systems v. Xiamen Lucas Automobile Fittings</a:t>
            </a:r>
            <a:r>
              <a:rPr lang="en-US" altLang="zh-CN" sz="2000" b="1" dirty="0">
                <a:solidFill>
                  <a:schemeClr val="bg2">
                    <a:lumMod val="25000"/>
                  </a:schemeClr>
                </a:solidFill>
                <a:latin typeface="Arial" panose="020B0604020202020204" pitchFamily="34" charset="0"/>
                <a:cs typeface="Arial" panose="020B0604020202020204" pitchFamily="34" charset="0"/>
              </a:rPr>
              <a:t>, Supreme Court (2019)</a:t>
            </a:r>
          </a:p>
          <a:p>
            <a:pPr marL="285750" indent="-285750">
              <a:buFont typeface="Arial" panose="020B0604020202020204" pitchFamily="34" charset="0"/>
              <a:buChar char="•"/>
            </a:pPr>
            <a:endParaRPr lang="en-US" altLang="zh-CN" dirty="0">
              <a:solidFill>
                <a:schemeClr val="bg2">
                  <a:lumMod val="25000"/>
                </a:schemeClr>
              </a:solidFill>
              <a:latin typeface="Arial" panose="020B0604020202020204" pitchFamily="34" charset="0"/>
              <a:cs typeface="Arial" panose="020B0604020202020204" pitchFamily="34" charset="0"/>
            </a:endParaRPr>
          </a:p>
          <a:p>
            <a:pPr marL="285750" indent="-285750" algn="just">
              <a:spcAft>
                <a:spcPts val="600"/>
              </a:spcAft>
              <a:buFont typeface="Arial" panose="020B0604020202020204" pitchFamily="34" charset="0"/>
              <a:buChar char="•"/>
            </a:pPr>
            <a:r>
              <a:rPr lang="en-US" altLang="zh-CN" dirty="0">
                <a:solidFill>
                  <a:schemeClr val="bg2">
                    <a:lumMod val="25000"/>
                  </a:schemeClr>
                </a:solidFill>
                <a:latin typeface="Arial" panose="020B0604020202020204" pitchFamily="34" charset="0"/>
                <a:cs typeface="Arial" panose="020B0604020202020204" pitchFamily="34" charset="0"/>
              </a:rPr>
              <a:t>The trial court may rule on the issue of injunction, and grant leave for the litigant to appeal the injunction order. The issue of damages will be picked up by the trial court after the appeal process ends. </a:t>
            </a:r>
          </a:p>
          <a:p>
            <a:pPr marL="285750" indent="-285750" algn="just">
              <a:spcAft>
                <a:spcPts val="600"/>
              </a:spcAft>
              <a:buFont typeface="Arial" panose="020B0604020202020204" pitchFamily="34" charset="0"/>
              <a:buChar char="•"/>
            </a:pPr>
            <a:r>
              <a:rPr lang="en-US" altLang="zh-CN" dirty="0">
                <a:solidFill>
                  <a:schemeClr val="bg2">
                    <a:lumMod val="25000"/>
                  </a:schemeClr>
                </a:solidFill>
                <a:latin typeface="Arial" panose="020B0604020202020204" pitchFamily="34" charset="0"/>
                <a:cs typeface="Arial" panose="020B0604020202020204" pitchFamily="34" charset="0"/>
              </a:rPr>
              <a:t>We represented </a:t>
            </a:r>
            <a:r>
              <a:rPr lang="en-US" altLang="zh-CN" dirty="0" err="1">
                <a:solidFill>
                  <a:schemeClr val="bg2">
                    <a:lumMod val="25000"/>
                  </a:schemeClr>
                </a:solidFill>
                <a:latin typeface="Arial" panose="020B0604020202020204" pitchFamily="34" charset="0"/>
                <a:cs typeface="Arial" panose="020B0604020202020204" pitchFamily="34" charset="0"/>
              </a:rPr>
              <a:t>Valeo</a:t>
            </a:r>
            <a:r>
              <a:rPr lang="en-US" altLang="zh-CN" dirty="0">
                <a:solidFill>
                  <a:schemeClr val="bg2">
                    <a:lumMod val="25000"/>
                  </a:schemeClr>
                </a:solidFill>
                <a:latin typeface="Arial" panose="020B0604020202020204" pitchFamily="34" charset="0"/>
                <a:cs typeface="Arial" panose="020B0604020202020204" pitchFamily="34" charset="0"/>
              </a:rPr>
              <a:t> Cleaning Systems in the first-ever case with such interlocutory appeal.  </a:t>
            </a:r>
          </a:p>
          <a:p>
            <a:pPr marL="285750" indent="-285750" algn="just">
              <a:spcAft>
                <a:spcPts val="600"/>
              </a:spcAft>
              <a:buFont typeface="Arial" panose="020B0604020202020204" pitchFamily="34" charset="0"/>
              <a:buChar char="•"/>
            </a:pPr>
            <a:r>
              <a:rPr lang="en-US" altLang="zh-CN" dirty="0">
                <a:solidFill>
                  <a:schemeClr val="bg2">
                    <a:lumMod val="25000"/>
                  </a:schemeClr>
                </a:solidFill>
                <a:latin typeface="Arial" panose="020B0604020202020204" pitchFamily="34" charset="0"/>
                <a:cs typeface="Arial" panose="020B0604020202020204" pitchFamily="34" charset="0"/>
              </a:rPr>
              <a:t>On appeal, the Supreme Court expedited the process and affirmed the trial court’s decision in only two months. </a:t>
            </a:r>
          </a:p>
          <a:p>
            <a:pPr marL="285750" indent="-285750" algn="just">
              <a:spcAft>
                <a:spcPts val="600"/>
              </a:spcAft>
              <a:buFont typeface="Arial" panose="020B0604020202020204" pitchFamily="34" charset="0"/>
              <a:buChar char="•"/>
            </a:pPr>
            <a:r>
              <a:rPr lang="en-US" altLang="zh-CN" dirty="0">
                <a:solidFill>
                  <a:schemeClr val="bg2">
                    <a:lumMod val="25000"/>
                  </a:schemeClr>
                </a:solidFill>
                <a:latin typeface="Arial" panose="020B0604020202020204" pitchFamily="34" charset="0"/>
                <a:cs typeface="Arial" panose="020B0604020202020204" pitchFamily="34" charset="0"/>
              </a:rPr>
              <a:t>Few courts have followed this case to grant interlocutory appeals. </a:t>
            </a:r>
          </a:p>
        </p:txBody>
      </p:sp>
    </p:spTree>
    <p:extLst>
      <p:ext uri="{BB962C8B-B14F-4D97-AF65-F5344CB8AC3E}">
        <p14:creationId xmlns:p14="http://schemas.microsoft.com/office/powerpoint/2010/main" val="3819463685"/>
      </p:ext>
    </p:extLst>
  </p:cSld>
  <p:clrMapOvr>
    <a:masterClrMapping/>
  </p:clrMapOvr>
  <p:transition spd="slow">
    <p:wipe dir="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r>
              <a:rPr lang="en-US" altLang="zh-CN" dirty="0">
                <a:solidFill>
                  <a:srgbClr val="26276A"/>
                </a:solidFill>
                <a:ea typeface="宋体" panose="02010600030101010101" pitchFamily="2" charset="-122"/>
              </a:rPr>
              <a:t>Damage Awards</a:t>
            </a:r>
            <a:endParaRPr lang="zh-CN" altLang="en-US" dirty="0">
              <a:solidFill>
                <a:srgbClr val="26276A"/>
              </a:solidFill>
            </a:endParaRPr>
          </a:p>
        </p:txBody>
      </p:sp>
      <p:grpSp>
        <p:nvGrpSpPr>
          <p:cNvPr id="12" name="组合 4"/>
          <p:cNvGrpSpPr>
            <a:grpSpLocks/>
          </p:cNvGrpSpPr>
          <p:nvPr/>
        </p:nvGrpSpPr>
        <p:grpSpPr bwMode="auto">
          <a:xfrm>
            <a:off x="4182938" y="2488839"/>
            <a:ext cx="2287588" cy="2135189"/>
            <a:chOff x="4616024" y="2674269"/>
            <a:chExt cx="2310281" cy="2260514"/>
          </a:xfrm>
        </p:grpSpPr>
        <p:sp>
          <p:nvSpPr>
            <p:cNvPr id="13" name="KSO_Shape">
              <a:extLst>
                <a:ext uri="{FF2B5EF4-FFF2-40B4-BE49-F238E27FC236}">
                  <a16:creationId xmlns:a16="http://schemas.microsoft.com/office/drawing/2014/main" id="{CA93BD4F-3206-4A51-96D1-5203EF7F9157}"/>
                </a:ext>
              </a:extLst>
            </p:cNvPr>
            <p:cNvSpPr/>
            <p:nvPr/>
          </p:nvSpPr>
          <p:spPr>
            <a:xfrm>
              <a:off x="4643280" y="3886040"/>
              <a:ext cx="1072572" cy="1048743"/>
            </a:xfrm>
            <a:prstGeom prst="teardrop">
              <a:avLst/>
            </a:prstGeom>
            <a:solidFill>
              <a:srgbClr val="26276A">
                <a:alpha val="5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4" name="KSO_Shape">
              <a:extLst>
                <a:ext uri="{FF2B5EF4-FFF2-40B4-BE49-F238E27FC236}">
                  <a16:creationId xmlns:a16="http://schemas.microsoft.com/office/drawing/2014/main" id="{7762ABF4-695F-4000-95F6-9EC786A7BF8D}"/>
                </a:ext>
              </a:extLst>
            </p:cNvPr>
            <p:cNvSpPr/>
            <p:nvPr/>
          </p:nvSpPr>
          <p:spPr>
            <a:xfrm flipH="1">
              <a:off x="5874574" y="3886040"/>
              <a:ext cx="1051731" cy="1048743"/>
            </a:xfrm>
            <a:prstGeom prst="teardrop">
              <a:avLst/>
            </a:prstGeom>
            <a:solidFill>
              <a:schemeClr val="accent4">
                <a:alpha val="5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5" name="KSO_Shape">
              <a:extLst>
                <a:ext uri="{FF2B5EF4-FFF2-40B4-BE49-F238E27FC236}">
                  <a16:creationId xmlns:a16="http://schemas.microsoft.com/office/drawing/2014/main" id="{B03D0E2F-5223-4B20-B574-4F8332E322A7}"/>
                </a:ext>
              </a:extLst>
            </p:cNvPr>
            <p:cNvSpPr/>
            <p:nvPr/>
          </p:nvSpPr>
          <p:spPr>
            <a:xfrm flipV="1">
              <a:off x="4616024" y="2674270"/>
              <a:ext cx="1099828" cy="973113"/>
            </a:xfrm>
            <a:prstGeom prst="teardrop">
              <a:avLst/>
            </a:prstGeom>
            <a:solidFill>
              <a:schemeClr val="accent5">
                <a:lumMod val="40000"/>
                <a:lumOff val="60000"/>
                <a:alpha val="5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dirty="0"/>
                <a:t> </a:t>
              </a:r>
              <a:endParaRPr lang="zh-CN" altLang="en-US" dirty="0"/>
            </a:p>
          </p:txBody>
        </p:sp>
        <p:sp>
          <p:nvSpPr>
            <p:cNvPr id="16" name="KSO_Shape">
              <a:extLst>
                <a:ext uri="{FF2B5EF4-FFF2-40B4-BE49-F238E27FC236}">
                  <a16:creationId xmlns:a16="http://schemas.microsoft.com/office/drawing/2014/main" id="{05F63B38-43A8-4B3E-BD46-70A669DE15B7}"/>
                </a:ext>
              </a:extLst>
            </p:cNvPr>
            <p:cNvSpPr/>
            <p:nvPr/>
          </p:nvSpPr>
          <p:spPr>
            <a:xfrm flipH="1" flipV="1">
              <a:off x="5874574" y="2674269"/>
              <a:ext cx="1051731" cy="973113"/>
            </a:xfrm>
            <a:prstGeom prst="teardrop">
              <a:avLst/>
            </a:prstGeom>
            <a:solidFill>
              <a:schemeClr val="accent1">
                <a:lumMod val="75000"/>
                <a:alpha val="5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grpSp>
      <p:sp>
        <p:nvSpPr>
          <p:cNvPr id="17" name="文本框 15">
            <a:extLst>
              <a:ext uri="{FF2B5EF4-FFF2-40B4-BE49-F238E27FC236}">
                <a16:creationId xmlns:a16="http://schemas.microsoft.com/office/drawing/2014/main" id="{C6E0841C-7FB3-4AE8-BBBA-A0011800B356}"/>
              </a:ext>
            </a:extLst>
          </p:cNvPr>
          <p:cNvSpPr txBox="1"/>
          <p:nvPr/>
        </p:nvSpPr>
        <p:spPr>
          <a:xfrm>
            <a:off x="516210" y="2568355"/>
            <a:ext cx="3332162" cy="584775"/>
          </a:xfrm>
          <a:prstGeom prst="rect">
            <a:avLst/>
          </a:prstGeom>
          <a:noFill/>
        </p:spPr>
        <p:txBody>
          <a:bodyPr>
            <a:spAutoFit/>
          </a:bodyPr>
          <a:lstStyle/>
          <a:p>
            <a:pPr lvl="1" algn="ctr">
              <a:defRPr/>
            </a:pPr>
            <a:r>
              <a:rPr lang="en-US" altLang="zh-CN" sz="1600" b="1" dirty="0">
                <a:solidFill>
                  <a:srgbClr val="44546A"/>
                </a:solidFill>
                <a:latin typeface="Arial" panose="020B0604020202020204" pitchFamily="34" charset="0"/>
                <a:cs typeface="Arial" panose="020B0604020202020204" pitchFamily="34" charset="0"/>
              </a:rPr>
              <a:t>Losses</a:t>
            </a:r>
            <a:r>
              <a:rPr lang="en-US" altLang="zh-CN" sz="1600" dirty="0">
                <a:solidFill>
                  <a:srgbClr val="44546A"/>
                </a:solidFill>
                <a:latin typeface="Arial" panose="020B0604020202020204" pitchFamily="34" charset="0"/>
                <a:cs typeface="Arial" panose="020B0604020202020204" pitchFamily="34" charset="0"/>
              </a:rPr>
              <a:t> of the patentee due to infringement</a:t>
            </a:r>
          </a:p>
        </p:txBody>
      </p:sp>
      <p:sp>
        <p:nvSpPr>
          <p:cNvPr id="18" name="文本框 17"/>
          <p:cNvSpPr txBox="1">
            <a:spLocks noChangeArrowheads="1"/>
          </p:cNvSpPr>
          <p:nvPr/>
        </p:nvSpPr>
        <p:spPr bwMode="auto">
          <a:xfrm>
            <a:off x="949597" y="3833895"/>
            <a:ext cx="289877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lnSpc>
                <a:spcPct val="90000"/>
              </a:lnSpc>
              <a:spcBef>
                <a:spcPts val="1000"/>
              </a:spcBef>
              <a:buFont typeface="Arial" charset="0"/>
              <a:buChar char="•"/>
              <a:defRPr sz="2800">
                <a:solidFill>
                  <a:schemeClr val="tx1"/>
                </a:solidFill>
                <a:latin typeface="等线" pitchFamily="2" charset="-122"/>
                <a:ea typeface="等线" pitchFamily="2" charset="-122"/>
              </a:defRPr>
            </a:lvl1pPr>
            <a:lvl2pPr marL="742950" indent="-285750">
              <a:lnSpc>
                <a:spcPct val="90000"/>
              </a:lnSpc>
              <a:spcBef>
                <a:spcPts val="500"/>
              </a:spcBef>
              <a:buFont typeface="Arial" charset="0"/>
              <a:buChar char="•"/>
              <a:defRPr sz="2400">
                <a:solidFill>
                  <a:schemeClr val="tx1"/>
                </a:solidFill>
                <a:latin typeface="等线" pitchFamily="2" charset="-122"/>
                <a:ea typeface="等线" pitchFamily="2" charset="-122"/>
              </a:defRPr>
            </a:lvl2pPr>
            <a:lvl3pPr marL="1143000" indent="-228600">
              <a:lnSpc>
                <a:spcPct val="90000"/>
              </a:lnSpc>
              <a:spcBef>
                <a:spcPts val="500"/>
              </a:spcBef>
              <a:buFont typeface="Arial" charset="0"/>
              <a:buChar char="•"/>
              <a:defRPr sz="2000">
                <a:solidFill>
                  <a:schemeClr val="tx1"/>
                </a:solidFill>
                <a:latin typeface="等线" pitchFamily="2" charset="-122"/>
                <a:ea typeface="等线" pitchFamily="2" charset="-122"/>
              </a:defRPr>
            </a:lvl3pPr>
            <a:lvl4pPr marL="1600200" indent="-228600">
              <a:lnSpc>
                <a:spcPct val="90000"/>
              </a:lnSpc>
              <a:spcBef>
                <a:spcPts val="500"/>
              </a:spcBef>
              <a:buFont typeface="Arial" charset="0"/>
              <a:buChar char="•"/>
              <a:defRPr>
                <a:solidFill>
                  <a:schemeClr val="tx1"/>
                </a:solidFill>
                <a:latin typeface="等线" pitchFamily="2" charset="-122"/>
                <a:ea typeface="等线" pitchFamily="2" charset="-122"/>
              </a:defRPr>
            </a:lvl4pPr>
            <a:lvl5pPr marL="2057400" indent="-228600">
              <a:lnSpc>
                <a:spcPct val="90000"/>
              </a:lnSpc>
              <a:spcBef>
                <a:spcPts val="500"/>
              </a:spcBef>
              <a:buFont typeface="Arial" charset="0"/>
              <a:buChar char="•"/>
              <a:defRPr>
                <a:solidFill>
                  <a:schemeClr val="tx1"/>
                </a:solidFill>
                <a:latin typeface="等线" pitchFamily="2" charset="-122"/>
                <a:ea typeface="等线" pitchFamily="2" charset="-122"/>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等线" pitchFamily="2" charset="-122"/>
                <a:ea typeface="等线" pitchFamily="2" charset="-122"/>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等线" pitchFamily="2" charset="-122"/>
                <a:ea typeface="等线" pitchFamily="2" charset="-122"/>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等线" pitchFamily="2" charset="-122"/>
                <a:ea typeface="等线" pitchFamily="2" charset="-122"/>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等线" pitchFamily="2" charset="-122"/>
                <a:ea typeface="等线" pitchFamily="2" charset="-122"/>
              </a:defRPr>
            </a:lvl9pPr>
          </a:lstStyle>
          <a:p>
            <a:pPr marL="0" indent="0" algn="ctr">
              <a:lnSpc>
                <a:spcPct val="100000"/>
              </a:lnSpc>
              <a:spcBef>
                <a:spcPct val="0"/>
              </a:spcBef>
              <a:buNone/>
            </a:pPr>
            <a:r>
              <a:rPr lang="en-US" altLang="zh-CN" sz="1600">
                <a:solidFill>
                  <a:srgbClr val="44546A"/>
                </a:solidFill>
                <a:latin typeface="Arial" charset="0"/>
                <a:ea typeface="宋体" pitchFamily="2" charset="-122"/>
                <a:cs typeface="Arial" charset="0"/>
              </a:rPr>
              <a:t>Reasonable </a:t>
            </a:r>
            <a:r>
              <a:rPr lang="en-US" altLang="zh-CN" sz="1600" dirty="0">
                <a:solidFill>
                  <a:srgbClr val="44546A"/>
                </a:solidFill>
                <a:latin typeface="Arial" charset="0"/>
                <a:ea typeface="宋体" pitchFamily="2" charset="-122"/>
                <a:cs typeface="Arial" charset="0"/>
              </a:rPr>
              <a:t>multiples of </a:t>
            </a:r>
            <a:r>
              <a:rPr lang="en-US" altLang="zh-CN" sz="1600">
                <a:solidFill>
                  <a:srgbClr val="44546A"/>
                </a:solidFill>
                <a:latin typeface="Arial" charset="0"/>
                <a:ea typeface="宋体" pitchFamily="2" charset="-122"/>
                <a:cs typeface="Arial" charset="0"/>
              </a:rPr>
              <a:t>the </a:t>
            </a:r>
            <a:r>
              <a:rPr lang="en-US" altLang="zh-CN" sz="1600" b="1">
                <a:solidFill>
                  <a:srgbClr val="44546A"/>
                </a:solidFill>
                <a:latin typeface="Arial" charset="0"/>
                <a:ea typeface="宋体" pitchFamily="2" charset="-122"/>
                <a:cs typeface="Arial" charset="0"/>
              </a:rPr>
              <a:t>License </a:t>
            </a:r>
            <a:r>
              <a:rPr lang="en-US" altLang="zh-CN" sz="1600" b="1" dirty="0">
                <a:solidFill>
                  <a:srgbClr val="44546A"/>
                </a:solidFill>
                <a:latin typeface="Arial" charset="0"/>
                <a:ea typeface="宋体" pitchFamily="2" charset="-122"/>
                <a:cs typeface="Arial" charset="0"/>
              </a:rPr>
              <a:t>R</a:t>
            </a:r>
            <a:r>
              <a:rPr lang="en-US" altLang="zh-CN" sz="1600" b="1">
                <a:solidFill>
                  <a:srgbClr val="44546A"/>
                </a:solidFill>
                <a:latin typeface="Arial" charset="0"/>
                <a:ea typeface="宋体" pitchFamily="2" charset="-122"/>
                <a:cs typeface="Arial" charset="0"/>
              </a:rPr>
              <a:t>oyalty </a:t>
            </a:r>
            <a:endParaRPr lang="zh-CN" altLang="en-US" sz="1600" b="1" dirty="0">
              <a:solidFill>
                <a:srgbClr val="44546A"/>
              </a:solidFill>
              <a:latin typeface="Arial" charset="0"/>
              <a:ea typeface="宋体" pitchFamily="2" charset="-122"/>
              <a:cs typeface="Arial" charset="0"/>
            </a:endParaRPr>
          </a:p>
        </p:txBody>
      </p:sp>
      <p:sp>
        <p:nvSpPr>
          <p:cNvPr id="19" name="文本框 19"/>
          <p:cNvSpPr txBox="1">
            <a:spLocks noChangeArrowheads="1"/>
          </p:cNvSpPr>
          <p:nvPr/>
        </p:nvSpPr>
        <p:spPr bwMode="auto">
          <a:xfrm>
            <a:off x="6955506" y="2655570"/>
            <a:ext cx="323373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lnSpc>
                <a:spcPct val="90000"/>
              </a:lnSpc>
              <a:spcBef>
                <a:spcPts val="1000"/>
              </a:spcBef>
              <a:buFont typeface="Arial" charset="0"/>
              <a:buChar char="•"/>
              <a:defRPr sz="2800">
                <a:solidFill>
                  <a:schemeClr val="tx1"/>
                </a:solidFill>
                <a:latin typeface="等线" pitchFamily="2" charset="-122"/>
                <a:ea typeface="等线" pitchFamily="2" charset="-122"/>
              </a:defRPr>
            </a:lvl1pPr>
            <a:lvl2pPr marL="742950" indent="-285750">
              <a:lnSpc>
                <a:spcPct val="90000"/>
              </a:lnSpc>
              <a:spcBef>
                <a:spcPts val="500"/>
              </a:spcBef>
              <a:buFont typeface="Arial" charset="0"/>
              <a:buChar char="•"/>
              <a:defRPr sz="2400">
                <a:solidFill>
                  <a:schemeClr val="tx1"/>
                </a:solidFill>
                <a:latin typeface="等线" pitchFamily="2" charset="-122"/>
                <a:ea typeface="等线" pitchFamily="2" charset="-122"/>
              </a:defRPr>
            </a:lvl2pPr>
            <a:lvl3pPr marL="1143000" indent="-228600">
              <a:lnSpc>
                <a:spcPct val="90000"/>
              </a:lnSpc>
              <a:spcBef>
                <a:spcPts val="500"/>
              </a:spcBef>
              <a:buFont typeface="Arial" charset="0"/>
              <a:buChar char="•"/>
              <a:defRPr sz="2000">
                <a:solidFill>
                  <a:schemeClr val="tx1"/>
                </a:solidFill>
                <a:latin typeface="等线" pitchFamily="2" charset="-122"/>
                <a:ea typeface="等线" pitchFamily="2" charset="-122"/>
              </a:defRPr>
            </a:lvl3pPr>
            <a:lvl4pPr marL="1600200" indent="-228600">
              <a:lnSpc>
                <a:spcPct val="90000"/>
              </a:lnSpc>
              <a:spcBef>
                <a:spcPts val="500"/>
              </a:spcBef>
              <a:buFont typeface="Arial" charset="0"/>
              <a:buChar char="•"/>
              <a:defRPr>
                <a:solidFill>
                  <a:schemeClr val="tx1"/>
                </a:solidFill>
                <a:latin typeface="等线" pitchFamily="2" charset="-122"/>
                <a:ea typeface="等线" pitchFamily="2" charset="-122"/>
              </a:defRPr>
            </a:lvl4pPr>
            <a:lvl5pPr marL="2057400" indent="-228600">
              <a:lnSpc>
                <a:spcPct val="90000"/>
              </a:lnSpc>
              <a:spcBef>
                <a:spcPts val="500"/>
              </a:spcBef>
              <a:buFont typeface="Arial" charset="0"/>
              <a:buChar char="•"/>
              <a:defRPr>
                <a:solidFill>
                  <a:schemeClr val="tx1"/>
                </a:solidFill>
                <a:latin typeface="等线" pitchFamily="2" charset="-122"/>
                <a:ea typeface="等线" pitchFamily="2" charset="-122"/>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等线" pitchFamily="2" charset="-122"/>
                <a:ea typeface="等线" pitchFamily="2" charset="-122"/>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等线" pitchFamily="2" charset="-122"/>
                <a:ea typeface="等线" pitchFamily="2" charset="-122"/>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等线" pitchFamily="2" charset="-122"/>
                <a:ea typeface="等线" pitchFamily="2" charset="-122"/>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等线" pitchFamily="2" charset="-122"/>
                <a:ea typeface="等线" pitchFamily="2" charset="-122"/>
              </a:defRPr>
            </a:lvl9pPr>
          </a:lstStyle>
          <a:p>
            <a:pPr marL="0" indent="0" algn="ctr">
              <a:lnSpc>
                <a:spcPct val="100000"/>
              </a:lnSpc>
              <a:spcBef>
                <a:spcPct val="0"/>
              </a:spcBef>
              <a:buNone/>
            </a:pPr>
            <a:r>
              <a:rPr lang="en-US" altLang="zh-CN" sz="1600" b="1" dirty="0">
                <a:solidFill>
                  <a:srgbClr val="44546A"/>
                </a:solidFill>
                <a:latin typeface="Arial" charset="0"/>
                <a:ea typeface="宋体" pitchFamily="2" charset="-122"/>
                <a:cs typeface="Arial" charset="0"/>
              </a:rPr>
              <a:t>Gains</a:t>
            </a:r>
            <a:r>
              <a:rPr lang="en-US" altLang="zh-CN" sz="1600" dirty="0">
                <a:solidFill>
                  <a:srgbClr val="44546A"/>
                </a:solidFill>
                <a:latin typeface="Arial" charset="0"/>
                <a:ea typeface="宋体" pitchFamily="2" charset="-122"/>
                <a:cs typeface="Arial" charset="0"/>
              </a:rPr>
              <a:t> of the infringer from infringement</a:t>
            </a:r>
            <a:endParaRPr lang="zh-CN" altLang="en-US" sz="1600" dirty="0">
              <a:solidFill>
                <a:srgbClr val="44546A"/>
              </a:solidFill>
              <a:latin typeface="Arial" charset="0"/>
              <a:ea typeface="宋体" pitchFamily="2" charset="-122"/>
              <a:cs typeface="Arial" charset="0"/>
            </a:endParaRPr>
          </a:p>
        </p:txBody>
      </p:sp>
      <p:sp>
        <p:nvSpPr>
          <p:cNvPr id="20" name="文本框 21">
            <a:extLst>
              <a:ext uri="{FF2B5EF4-FFF2-40B4-BE49-F238E27FC236}">
                <a16:creationId xmlns:a16="http://schemas.microsoft.com/office/drawing/2014/main" id="{538CF5E7-D946-4363-B2E3-C130F6719000}"/>
              </a:ext>
            </a:extLst>
          </p:cNvPr>
          <p:cNvSpPr txBox="1"/>
          <p:nvPr/>
        </p:nvSpPr>
        <p:spPr>
          <a:xfrm>
            <a:off x="6955506" y="3764308"/>
            <a:ext cx="3335338" cy="584775"/>
          </a:xfrm>
          <a:prstGeom prst="rect">
            <a:avLst/>
          </a:prstGeom>
          <a:noFill/>
        </p:spPr>
        <p:txBody>
          <a:bodyPr>
            <a:spAutoFit/>
          </a:bodyPr>
          <a:lstStyle/>
          <a:p>
            <a:pPr algn="ctr">
              <a:defRPr/>
            </a:pPr>
            <a:r>
              <a:rPr lang="en-US" altLang="zh-CN" sz="1600" b="1" dirty="0">
                <a:solidFill>
                  <a:srgbClr val="44546A"/>
                </a:solidFill>
                <a:latin typeface="Arial" panose="020B0604020202020204" pitchFamily="34" charset="0"/>
                <a:cs typeface="Arial" panose="020B0604020202020204" pitchFamily="34" charset="0"/>
              </a:rPr>
              <a:t>Statutory Damages </a:t>
            </a:r>
            <a:r>
              <a:rPr lang="en-US" altLang="zh-CN" sz="1600" dirty="0">
                <a:solidFill>
                  <a:srgbClr val="44546A"/>
                </a:solidFill>
                <a:latin typeface="Arial" panose="020B0604020202020204" pitchFamily="34" charset="0"/>
                <a:cs typeface="Arial" panose="020B0604020202020204" pitchFamily="34" charset="0"/>
              </a:rPr>
              <a:t>up to 5 million </a:t>
            </a:r>
            <a:endParaRPr lang="zh-CN" altLang="en-US" sz="1600" dirty="0">
              <a:solidFill>
                <a:srgbClr val="44546A"/>
              </a:solidFill>
            </a:endParaRPr>
          </a:p>
        </p:txBody>
      </p:sp>
      <p:sp>
        <p:nvSpPr>
          <p:cNvPr id="22" name="矩形 1">
            <a:extLst>
              <a:ext uri="{FF2B5EF4-FFF2-40B4-BE49-F238E27FC236}">
                <a16:creationId xmlns:a16="http://schemas.microsoft.com/office/drawing/2014/main" id="{875C08EC-3E08-41FB-B31F-AB7535E61259}"/>
              </a:ext>
            </a:extLst>
          </p:cNvPr>
          <p:cNvSpPr>
            <a:spLocks noChangeArrowheads="1"/>
          </p:cNvSpPr>
          <p:nvPr/>
        </p:nvSpPr>
        <p:spPr bwMode="auto">
          <a:xfrm>
            <a:off x="878473" y="1246128"/>
            <a:ext cx="1090813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lnSpc>
                <a:spcPct val="90000"/>
              </a:lnSpc>
              <a:spcBef>
                <a:spcPts val="1000"/>
              </a:spcBef>
              <a:buFont typeface="Arial" charset="0"/>
              <a:buChar char="•"/>
              <a:defRPr sz="2800">
                <a:solidFill>
                  <a:schemeClr val="tx1"/>
                </a:solidFill>
                <a:latin typeface="等线" pitchFamily="2" charset="-122"/>
                <a:ea typeface="等线" pitchFamily="2" charset="-122"/>
              </a:defRPr>
            </a:lvl1pPr>
            <a:lvl2pPr marL="742950" indent="-285750">
              <a:lnSpc>
                <a:spcPct val="90000"/>
              </a:lnSpc>
              <a:spcBef>
                <a:spcPts val="500"/>
              </a:spcBef>
              <a:buFont typeface="Arial" charset="0"/>
              <a:buChar char="•"/>
              <a:defRPr sz="2400">
                <a:solidFill>
                  <a:schemeClr val="tx1"/>
                </a:solidFill>
                <a:latin typeface="等线" pitchFamily="2" charset="-122"/>
                <a:ea typeface="等线" pitchFamily="2" charset="-122"/>
              </a:defRPr>
            </a:lvl2pPr>
            <a:lvl3pPr marL="1143000" indent="-228600">
              <a:lnSpc>
                <a:spcPct val="90000"/>
              </a:lnSpc>
              <a:spcBef>
                <a:spcPts val="500"/>
              </a:spcBef>
              <a:buFont typeface="Arial" charset="0"/>
              <a:buChar char="•"/>
              <a:defRPr sz="2000">
                <a:solidFill>
                  <a:schemeClr val="tx1"/>
                </a:solidFill>
                <a:latin typeface="等线" pitchFamily="2" charset="-122"/>
                <a:ea typeface="等线" pitchFamily="2" charset="-122"/>
              </a:defRPr>
            </a:lvl3pPr>
            <a:lvl4pPr marL="1600200" indent="-228600">
              <a:lnSpc>
                <a:spcPct val="90000"/>
              </a:lnSpc>
              <a:spcBef>
                <a:spcPts val="500"/>
              </a:spcBef>
              <a:buFont typeface="Arial" charset="0"/>
              <a:buChar char="•"/>
              <a:defRPr>
                <a:solidFill>
                  <a:schemeClr val="tx1"/>
                </a:solidFill>
                <a:latin typeface="等线" pitchFamily="2" charset="-122"/>
                <a:ea typeface="等线" pitchFamily="2" charset="-122"/>
              </a:defRPr>
            </a:lvl4pPr>
            <a:lvl5pPr marL="2057400" indent="-228600">
              <a:lnSpc>
                <a:spcPct val="90000"/>
              </a:lnSpc>
              <a:spcBef>
                <a:spcPts val="500"/>
              </a:spcBef>
              <a:buFont typeface="Arial" charset="0"/>
              <a:buChar char="•"/>
              <a:defRPr>
                <a:solidFill>
                  <a:schemeClr val="tx1"/>
                </a:solidFill>
                <a:latin typeface="等线" pitchFamily="2" charset="-122"/>
                <a:ea typeface="等线" pitchFamily="2" charset="-122"/>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等线" pitchFamily="2" charset="-122"/>
                <a:ea typeface="等线" pitchFamily="2" charset="-122"/>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等线" pitchFamily="2" charset="-122"/>
                <a:ea typeface="等线" pitchFamily="2" charset="-122"/>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等线" pitchFamily="2" charset="-122"/>
                <a:ea typeface="等线" pitchFamily="2" charset="-122"/>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等线" pitchFamily="2" charset="-122"/>
                <a:ea typeface="等线" pitchFamily="2" charset="-122"/>
              </a:defRPr>
            </a:lvl9pPr>
          </a:lstStyle>
          <a:p>
            <a:pPr marL="114300" indent="0">
              <a:lnSpc>
                <a:spcPts val="2400"/>
              </a:lnSpc>
              <a:spcBef>
                <a:spcPct val="0"/>
              </a:spcBef>
              <a:spcAft>
                <a:spcPts val="1200"/>
              </a:spcAft>
              <a:buClr>
                <a:srgbClr val="26276A"/>
              </a:buClr>
              <a:buSzPct val="80000"/>
              <a:buNone/>
              <a:defRPr/>
            </a:pPr>
            <a:r>
              <a:rPr lang="en-US" altLang="zh-CN" sz="2000" b="1" dirty="0">
                <a:latin typeface="Arial" panose="020B0604020202020204" pitchFamily="34" charset="0"/>
                <a:ea typeface="宋体" panose="02010600030101010101" pitchFamily="2" charset="-122"/>
              </a:rPr>
              <a:t>Determination of Damages:</a:t>
            </a:r>
          </a:p>
        </p:txBody>
      </p:sp>
      <p:pic>
        <p:nvPicPr>
          <p:cNvPr id="44" name="图片 43"/>
          <p:cNvPicPr>
            <a:picLocks noChangeAspect="1"/>
          </p:cNvPicPr>
          <p:nvPr/>
        </p:nvPicPr>
        <p:blipFill>
          <a:blip r:embed="rId2"/>
          <a:stretch>
            <a:fillRect/>
          </a:stretch>
        </p:blipFill>
        <p:spPr>
          <a:xfrm>
            <a:off x="569112" y="1147048"/>
            <a:ext cx="433387" cy="437554"/>
          </a:xfrm>
          <a:prstGeom prst="rect">
            <a:avLst/>
          </a:prstGeom>
        </p:spPr>
      </p:pic>
    </p:spTree>
    <p:extLst>
      <p:ext uri="{BB962C8B-B14F-4D97-AF65-F5344CB8AC3E}">
        <p14:creationId xmlns:p14="http://schemas.microsoft.com/office/powerpoint/2010/main" val="3570090438"/>
      </p:ext>
    </p:extLst>
  </p:cSld>
  <p:clrMapOvr>
    <a:masterClrMapping/>
  </p:clrMapOvr>
  <p:transition spd="slow">
    <p:wipe dir="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r>
              <a:rPr lang="en-US" altLang="zh-CN" dirty="0">
                <a:solidFill>
                  <a:srgbClr val="26276A"/>
                </a:solidFill>
                <a:ea typeface="宋体" panose="02010600030101010101" pitchFamily="2" charset="-122"/>
              </a:rPr>
              <a:t>Punitive Damages</a:t>
            </a:r>
            <a:endParaRPr lang="zh-CN" altLang="en-US" dirty="0">
              <a:solidFill>
                <a:srgbClr val="26276A"/>
              </a:solidFill>
            </a:endParaRPr>
          </a:p>
        </p:txBody>
      </p:sp>
      <p:sp>
        <p:nvSpPr>
          <p:cNvPr id="32" name="文本框 19">
            <a:extLst>
              <a:ext uri="{FF2B5EF4-FFF2-40B4-BE49-F238E27FC236}">
                <a16:creationId xmlns:a16="http://schemas.microsoft.com/office/drawing/2014/main" id="{3AA196FE-31F2-409A-A7E1-4999A26F7388}"/>
              </a:ext>
            </a:extLst>
          </p:cNvPr>
          <p:cNvSpPr txBox="1">
            <a:spLocks noChangeArrowheads="1"/>
          </p:cNvSpPr>
          <p:nvPr/>
        </p:nvSpPr>
        <p:spPr bwMode="auto">
          <a:xfrm>
            <a:off x="569112" y="1068060"/>
            <a:ext cx="1135911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98463" indent="-398463" eaLnBrk="0" hangingPunct="0">
              <a:defRPr>
                <a:solidFill>
                  <a:schemeClr val="tx1"/>
                </a:solidFill>
                <a:latin typeface="Arial" panose="020B0604020202020204" pitchFamily="34" charset="0"/>
                <a:ea typeface="宋体" panose="02010600030101010101" pitchFamily="2" charset="-122"/>
              </a:defRPr>
            </a:lvl1pPr>
            <a:lvl2pPr marL="969963" indent="-398463"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512763">
              <a:lnSpc>
                <a:spcPts val="2400"/>
              </a:lnSpc>
              <a:spcAft>
                <a:spcPts val="0"/>
              </a:spcAft>
              <a:buClr>
                <a:srgbClr val="26276A"/>
              </a:buClr>
              <a:buSzPct val="80000"/>
              <a:buFont typeface="Wingdings" panose="05000000000000000000" pitchFamily="2" charset="2"/>
              <a:buChar char="n"/>
              <a:defRPr/>
            </a:pPr>
            <a:r>
              <a:rPr lang="en-US" altLang="zh-CN" sz="2400" b="1" dirty="0"/>
              <a:t>'intent' + 'aggravating circumstances'</a:t>
            </a:r>
          </a:p>
        </p:txBody>
      </p:sp>
      <p:graphicFrame>
        <p:nvGraphicFramePr>
          <p:cNvPr id="5" name="图示 4"/>
          <p:cNvGraphicFramePr/>
          <p:nvPr>
            <p:extLst>
              <p:ext uri="{D42A27DB-BD31-4B8C-83A1-F6EECF244321}">
                <p14:modId xmlns:p14="http://schemas.microsoft.com/office/powerpoint/2010/main" val="1478448131"/>
              </p:ext>
            </p:extLst>
          </p:nvPr>
        </p:nvGraphicFramePr>
        <p:xfrm>
          <a:off x="263769" y="1582616"/>
          <a:ext cx="11526716" cy="52753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97550306"/>
      </p:ext>
    </p:extLst>
  </p:cSld>
  <p:clrMapOvr>
    <a:masterClrMapping/>
  </p:clrMapOvr>
  <p:transition spd="slow">
    <p:wipe dir="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2630417"/>
      </p:ext>
    </p:extLst>
  </p:cSld>
  <p:clrMapOvr>
    <a:masterClrMapping/>
  </p:clrMapOvr>
  <p:transition spd="slow">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r>
              <a:rPr lang="en-US" altLang="zh-CN" dirty="0">
                <a:solidFill>
                  <a:srgbClr val="26276A"/>
                </a:solidFill>
              </a:rPr>
              <a:t>Timeline of a Patent Case</a:t>
            </a:r>
            <a:endParaRPr lang="zh-CN" altLang="en-US" dirty="0">
              <a:solidFill>
                <a:srgbClr val="26276A"/>
              </a:solidFill>
            </a:endParaRPr>
          </a:p>
        </p:txBody>
      </p:sp>
      <p:sp>
        <p:nvSpPr>
          <p:cNvPr id="32" name="文本框 19">
            <a:extLst>
              <a:ext uri="{FF2B5EF4-FFF2-40B4-BE49-F238E27FC236}">
                <a16:creationId xmlns:a16="http://schemas.microsoft.com/office/drawing/2014/main" id="{3AA196FE-31F2-409A-A7E1-4999A26F7388}"/>
              </a:ext>
            </a:extLst>
          </p:cNvPr>
          <p:cNvSpPr txBox="1">
            <a:spLocks noChangeArrowheads="1"/>
          </p:cNvSpPr>
          <p:nvPr/>
        </p:nvSpPr>
        <p:spPr bwMode="auto">
          <a:xfrm>
            <a:off x="786718" y="1112844"/>
            <a:ext cx="11364595" cy="664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98463" indent="-398463" eaLnBrk="0" hangingPunct="0">
              <a:defRPr>
                <a:solidFill>
                  <a:schemeClr val="tx1"/>
                </a:solidFill>
                <a:latin typeface="Arial" panose="020B0604020202020204" pitchFamily="34" charset="0"/>
                <a:ea typeface="宋体" panose="02010600030101010101" pitchFamily="2" charset="-122"/>
              </a:defRPr>
            </a:lvl1pPr>
            <a:lvl2pPr marL="969963" indent="-398463"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512763">
              <a:lnSpc>
                <a:spcPts val="2400"/>
              </a:lnSpc>
              <a:spcAft>
                <a:spcPts val="0"/>
              </a:spcAft>
              <a:buClr>
                <a:srgbClr val="26276A"/>
              </a:buClr>
              <a:buSzPct val="80000"/>
              <a:buFont typeface="Wingdings" panose="05000000000000000000" pitchFamily="2" charset="2"/>
              <a:buChar char="n"/>
              <a:defRPr/>
            </a:pPr>
            <a:r>
              <a:rPr lang="en-US" altLang="zh-CN" b="1" dirty="0"/>
              <a:t> </a:t>
            </a:r>
            <a:r>
              <a:rPr lang="en-US" altLang="zh-CN" b="1" dirty="0">
                <a:solidFill>
                  <a:srgbClr val="26276A"/>
                </a:solidFill>
              </a:rPr>
              <a:t>Infringement and invalidation cases proceed in parallel at different tribunals</a:t>
            </a:r>
          </a:p>
          <a:p>
            <a:pPr>
              <a:lnSpc>
                <a:spcPts val="2200"/>
              </a:lnSpc>
              <a:buClr>
                <a:srgbClr val="26276A"/>
              </a:buClr>
              <a:buSzPct val="80000"/>
              <a:buFont typeface="Wingdings" panose="05000000000000000000" pitchFamily="2" charset="2"/>
              <a:buChar char="n"/>
              <a:defRPr/>
            </a:pPr>
            <a:endParaRPr lang="en-US" altLang="zh-CN" dirty="0">
              <a:solidFill>
                <a:srgbClr val="26276A"/>
              </a:solidFill>
            </a:endParaRPr>
          </a:p>
        </p:txBody>
      </p:sp>
      <p:grpSp>
        <p:nvGrpSpPr>
          <p:cNvPr id="33" name="Group 3"/>
          <p:cNvGrpSpPr>
            <a:grpSpLocks/>
          </p:cNvGrpSpPr>
          <p:nvPr/>
        </p:nvGrpSpPr>
        <p:grpSpPr bwMode="auto">
          <a:xfrm>
            <a:off x="235851" y="1837844"/>
            <a:ext cx="11763106" cy="4283568"/>
            <a:chOff x="-99" y="1147"/>
            <a:chExt cx="5221" cy="2363"/>
          </a:xfrm>
        </p:grpSpPr>
        <p:sp>
          <p:nvSpPr>
            <p:cNvPr id="34" name="Rectangle 4">
              <a:extLst>
                <a:ext uri="{FF2B5EF4-FFF2-40B4-BE49-F238E27FC236}">
                  <a16:creationId xmlns:a16="http://schemas.microsoft.com/office/drawing/2014/main" id="{E9AF56C5-1349-4AD8-8D55-ABBB0C5C74C0}"/>
                </a:ext>
              </a:extLst>
            </p:cNvPr>
            <p:cNvSpPr>
              <a:spLocks noChangeArrowheads="1"/>
            </p:cNvSpPr>
            <p:nvPr/>
          </p:nvSpPr>
          <p:spPr bwMode="auto">
            <a:xfrm>
              <a:off x="22" y="2194"/>
              <a:ext cx="5081" cy="1316"/>
            </a:xfrm>
            <a:prstGeom prst="rect">
              <a:avLst/>
            </a:prstGeom>
            <a:solidFill>
              <a:schemeClr val="tx1">
                <a:lumMod val="95000"/>
                <a:lumOff val="5000"/>
                <a:alpha val="10196"/>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auto">
                <a:spcBef>
                  <a:spcPts val="0"/>
                </a:spcBef>
                <a:spcAft>
                  <a:spcPts val="0"/>
                </a:spcAft>
                <a:defRPr/>
              </a:pPr>
              <a:endParaRPr lang="zh-CN" altLang="en-US" sz="2000">
                <a:latin typeface="+mn-lt"/>
                <a:ea typeface="+mn-ea"/>
              </a:endParaRPr>
            </a:p>
          </p:txBody>
        </p:sp>
        <p:sp>
          <p:nvSpPr>
            <p:cNvPr id="35" name="Rectangle 5">
              <a:extLst>
                <a:ext uri="{FF2B5EF4-FFF2-40B4-BE49-F238E27FC236}">
                  <a16:creationId xmlns:a16="http://schemas.microsoft.com/office/drawing/2014/main" id="{B969231D-52FC-499F-9C00-37B184F2CB94}"/>
                </a:ext>
              </a:extLst>
            </p:cNvPr>
            <p:cNvSpPr>
              <a:spLocks noChangeArrowheads="1"/>
            </p:cNvSpPr>
            <p:nvPr/>
          </p:nvSpPr>
          <p:spPr bwMode="auto">
            <a:xfrm>
              <a:off x="135" y="1147"/>
              <a:ext cx="4987" cy="1451"/>
            </a:xfrm>
            <a:prstGeom prst="rect">
              <a:avLst/>
            </a:prstGeom>
            <a:solidFill>
              <a:schemeClr val="bg2">
                <a:lumMod val="90000"/>
                <a:alpha val="10196"/>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auto">
                <a:spcBef>
                  <a:spcPts val="0"/>
                </a:spcBef>
                <a:spcAft>
                  <a:spcPts val="0"/>
                </a:spcAft>
                <a:defRPr/>
              </a:pPr>
              <a:endParaRPr lang="zh-CN" altLang="en-US" sz="2000" dirty="0">
                <a:latin typeface="+mn-lt"/>
                <a:ea typeface="+mn-ea"/>
              </a:endParaRPr>
            </a:p>
          </p:txBody>
        </p:sp>
        <p:sp>
          <p:nvSpPr>
            <p:cNvPr id="36" name="Text Box 10"/>
            <p:cNvSpPr txBox="1">
              <a:spLocks noChangeArrowheads="1"/>
            </p:cNvSpPr>
            <p:nvPr/>
          </p:nvSpPr>
          <p:spPr bwMode="auto">
            <a:xfrm>
              <a:off x="139" y="2236"/>
              <a:ext cx="1023" cy="1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charset="0"/>
                <a:buChar char="•"/>
                <a:defRPr sz="2800">
                  <a:solidFill>
                    <a:schemeClr val="tx1"/>
                  </a:solidFill>
                  <a:latin typeface="等线" pitchFamily="2" charset="-122"/>
                  <a:ea typeface="等线" pitchFamily="2" charset="-122"/>
                </a:defRPr>
              </a:lvl1pPr>
              <a:lvl2pPr marL="742950" indent="-285750">
                <a:lnSpc>
                  <a:spcPct val="90000"/>
                </a:lnSpc>
                <a:spcBef>
                  <a:spcPts val="500"/>
                </a:spcBef>
                <a:buFont typeface="Arial" charset="0"/>
                <a:buChar char="•"/>
                <a:defRPr sz="2400">
                  <a:solidFill>
                    <a:schemeClr val="tx1"/>
                  </a:solidFill>
                  <a:latin typeface="等线" pitchFamily="2" charset="-122"/>
                  <a:ea typeface="等线" pitchFamily="2" charset="-122"/>
                </a:defRPr>
              </a:lvl2pPr>
              <a:lvl3pPr marL="1143000" indent="-228600">
                <a:lnSpc>
                  <a:spcPct val="90000"/>
                </a:lnSpc>
                <a:spcBef>
                  <a:spcPts val="500"/>
                </a:spcBef>
                <a:buFont typeface="Arial" charset="0"/>
                <a:buChar char="•"/>
                <a:defRPr sz="2000">
                  <a:solidFill>
                    <a:schemeClr val="tx1"/>
                  </a:solidFill>
                  <a:latin typeface="等线" pitchFamily="2" charset="-122"/>
                  <a:ea typeface="等线" pitchFamily="2" charset="-122"/>
                </a:defRPr>
              </a:lvl3pPr>
              <a:lvl4pPr marL="1600200" indent="-228600">
                <a:lnSpc>
                  <a:spcPct val="90000"/>
                </a:lnSpc>
                <a:spcBef>
                  <a:spcPts val="500"/>
                </a:spcBef>
                <a:buFont typeface="Arial" charset="0"/>
                <a:buChar char="•"/>
                <a:defRPr>
                  <a:solidFill>
                    <a:schemeClr val="tx1"/>
                  </a:solidFill>
                  <a:latin typeface="等线" pitchFamily="2" charset="-122"/>
                  <a:ea typeface="等线" pitchFamily="2" charset="-122"/>
                </a:defRPr>
              </a:lvl4pPr>
              <a:lvl5pPr marL="2057400" indent="-228600">
                <a:lnSpc>
                  <a:spcPct val="90000"/>
                </a:lnSpc>
                <a:spcBef>
                  <a:spcPts val="500"/>
                </a:spcBef>
                <a:buFont typeface="Arial" charset="0"/>
                <a:buChar char="•"/>
                <a:defRPr>
                  <a:solidFill>
                    <a:schemeClr val="tx1"/>
                  </a:solidFill>
                  <a:latin typeface="等线" pitchFamily="2" charset="-122"/>
                  <a:ea typeface="等线" pitchFamily="2" charset="-122"/>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等线" pitchFamily="2" charset="-122"/>
                  <a:ea typeface="等线" pitchFamily="2" charset="-122"/>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等线" pitchFamily="2" charset="-122"/>
                  <a:ea typeface="等线" pitchFamily="2" charset="-122"/>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等线" pitchFamily="2" charset="-122"/>
                  <a:ea typeface="等线" pitchFamily="2" charset="-122"/>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等线" pitchFamily="2" charset="-122"/>
                  <a:ea typeface="等线" pitchFamily="2" charset="-122"/>
                </a:defRPr>
              </a:lvl9pPr>
            </a:lstStyle>
            <a:p>
              <a:pPr algn="ctr" latinLnBrk="1">
                <a:lnSpc>
                  <a:spcPct val="100000"/>
                </a:lnSpc>
                <a:spcBef>
                  <a:spcPct val="50000"/>
                </a:spcBef>
                <a:buFontTx/>
                <a:buNone/>
              </a:pPr>
              <a:endParaRPr lang="en-US" altLang="ko-KR" sz="1400" dirty="0">
                <a:solidFill>
                  <a:srgbClr val="032850"/>
                </a:solidFill>
                <a:latin typeface="Arial" charset="0"/>
                <a:ea typeface="Gulim" pitchFamily="34" charset="-127"/>
              </a:endParaRPr>
            </a:p>
          </p:txBody>
        </p:sp>
        <p:sp>
          <p:nvSpPr>
            <p:cNvPr id="37" name="Text Box 11"/>
            <p:cNvSpPr txBox="1">
              <a:spLocks noChangeArrowheads="1"/>
            </p:cNvSpPr>
            <p:nvPr/>
          </p:nvSpPr>
          <p:spPr bwMode="auto">
            <a:xfrm>
              <a:off x="1359" y="2691"/>
              <a:ext cx="942" cy="2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charset="0"/>
                <a:buChar char="•"/>
                <a:defRPr sz="2800">
                  <a:solidFill>
                    <a:schemeClr val="tx1"/>
                  </a:solidFill>
                  <a:latin typeface="等线" pitchFamily="2" charset="-122"/>
                  <a:ea typeface="等线" pitchFamily="2" charset="-122"/>
                </a:defRPr>
              </a:lvl1pPr>
              <a:lvl2pPr marL="742950" indent="-285750">
                <a:lnSpc>
                  <a:spcPct val="90000"/>
                </a:lnSpc>
                <a:spcBef>
                  <a:spcPts val="500"/>
                </a:spcBef>
                <a:buFont typeface="Arial" charset="0"/>
                <a:buChar char="•"/>
                <a:defRPr sz="2400">
                  <a:solidFill>
                    <a:schemeClr val="tx1"/>
                  </a:solidFill>
                  <a:latin typeface="等线" pitchFamily="2" charset="-122"/>
                  <a:ea typeface="等线" pitchFamily="2" charset="-122"/>
                </a:defRPr>
              </a:lvl2pPr>
              <a:lvl3pPr marL="1143000" indent="-228600">
                <a:lnSpc>
                  <a:spcPct val="90000"/>
                </a:lnSpc>
                <a:spcBef>
                  <a:spcPts val="500"/>
                </a:spcBef>
                <a:buFont typeface="Arial" charset="0"/>
                <a:buChar char="•"/>
                <a:defRPr sz="2000">
                  <a:solidFill>
                    <a:schemeClr val="tx1"/>
                  </a:solidFill>
                  <a:latin typeface="等线" pitchFamily="2" charset="-122"/>
                  <a:ea typeface="等线" pitchFamily="2" charset="-122"/>
                </a:defRPr>
              </a:lvl3pPr>
              <a:lvl4pPr marL="1600200" indent="-228600">
                <a:lnSpc>
                  <a:spcPct val="90000"/>
                </a:lnSpc>
                <a:spcBef>
                  <a:spcPts val="500"/>
                </a:spcBef>
                <a:buFont typeface="Arial" charset="0"/>
                <a:buChar char="•"/>
                <a:defRPr>
                  <a:solidFill>
                    <a:schemeClr val="tx1"/>
                  </a:solidFill>
                  <a:latin typeface="等线" pitchFamily="2" charset="-122"/>
                  <a:ea typeface="等线" pitchFamily="2" charset="-122"/>
                </a:defRPr>
              </a:lvl4pPr>
              <a:lvl5pPr marL="2057400" indent="-228600">
                <a:lnSpc>
                  <a:spcPct val="90000"/>
                </a:lnSpc>
                <a:spcBef>
                  <a:spcPts val="500"/>
                </a:spcBef>
                <a:buFont typeface="Arial" charset="0"/>
                <a:buChar char="•"/>
                <a:defRPr>
                  <a:solidFill>
                    <a:schemeClr val="tx1"/>
                  </a:solidFill>
                  <a:latin typeface="等线" pitchFamily="2" charset="-122"/>
                  <a:ea typeface="等线" pitchFamily="2" charset="-122"/>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等线" pitchFamily="2" charset="-122"/>
                  <a:ea typeface="等线" pitchFamily="2" charset="-122"/>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等线" pitchFamily="2" charset="-122"/>
                  <a:ea typeface="等线" pitchFamily="2" charset="-122"/>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等线" pitchFamily="2" charset="-122"/>
                  <a:ea typeface="等线" pitchFamily="2" charset="-122"/>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等线" pitchFamily="2" charset="-122"/>
                  <a:ea typeface="等线" pitchFamily="2" charset="-122"/>
                </a:defRPr>
              </a:lvl9pPr>
            </a:lstStyle>
            <a:p>
              <a:pPr algn="ctr" latinLnBrk="1">
                <a:lnSpc>
                  <a:spcPct val="100000"/>
                </a:lnSpc>
                <a:spcBef>
                  <a:spcPct val="0"/>
                </a:spcBef>
                <a:buFontTx/>
                <a:buNone/>
              </a:pPr>
              <a:r>
                <a:rPr lang="en-US" altLang="zh-CN" sz="1200" i="1" dirty="0">
                  <a:solidFill>
                    <a:schemeClr val="bg2">
                      <a:lumMod val="50000"/>
                    </a:schemeClr>
                  </a:solidFill>
                  <a:latin typeface="Arial" charset="0"/>
                  <a:ea typeface="Gulim" pitchFamily="34" charset="-127"/>
                </a:rPr>
                <a:t>8 </a:t>
              </a:r>
              <a:r>
                <a:rPr lang="en-US" altLang="ko-KR" sz="1200" i="1" dirty="0">
                  <a:solidFill>
                    <a:schemeClr val="bg2">
                      <a:lumMod val="50000"/>
                    </a:schemeClr>
                  </a:solidFill>
                  <a:latin typeface="Arial" charset="0"/>
                  <a:ea typeface="Gulim" pitchFamily="34" charset="-127"/>
                </a:rPr>
                <a:t>– 10</a:t>
              </a:r>
            </a:p>
            <a:p>
              <a:pPr algn="ctr" latinLnBrk="1">
                <a:lnSpc>
                  <a:spcPct val="100000"/>
                </a:lnSpc>
                <a:spcBef>
                  <a:spcPct val="0"/>
                </a:spcBef>
                <a:buFontTx/>
                <a:buNone/>
              </a:pPr>
              <a:r>
                <a:rPr lang="en-US" altLang="ko-KR" sz="1200" i="1" dirty="0">
                  <a:solidFill>
                    <a:schemeClr val="bg2">
                      <a:lumMod val="50000"/>
                    </a:schemeClr>
                  </a:solidFill>
                  <a:latin typeface="Arial" charset="0"/>
                  <a:ea typeface="Gulim" pitchFamily="34" charset="-127"/>
                </a:rPr>
                <a:t>months</a:t>
              </a:r>
            </a:p>
          </p:txBody>
        </p:sp>
        <p:sp>
          <p:nvSpPr>
            <p:cNvPr id="38" name="Rectangle 12"/>
            <p:cNvSpPr>
              <a:spLocks noChangeArrowheads="1"/>
            </p:cNvSpPr>
            <p:nvPr/>
          </p:nvSpPr>
          <p:spPr bwMode="auto">
            <a:xfrm>
              <a:off x="2025" y="2512"/>
              <a:ext cx="816" cy="340"/>
            </a:xfrm>
            <a:prstGeom prst="roundRect">
              <a:avLst>
                <a:gd name="adj" fmla="val 16667"/>
              </a:avLst>
            </a:prstGeom>
            <a:solidFill>
              <a:schemeClr val="accent1">
                <a:lumMod val="7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lgn="ctr">
                  <a:solidFill>
                    <a:schemeClr val="tx1"/>
                  </a:solidFill>
                  <a:miter lim="800000"/>
                  <a:headEnd/>
                  <a:tailEnd/>
                </a14:hiddenLine>
              </a:ext>
            </a:extLst>
          </p:spPr>
          <p:txBody>
            <a:bodyPr lIns="85780" tIns="42890" rIns="85780" bIns="42890" anchor="ctr"/>
            <a:lstStyle>
              <a:lvl1pPr>
                <a:lnSpc>
                  <a:spcPct val="90000"/>
                </a:lnSpc>
                <a:spcBef>
                  <a:spcPts val="1000"/>
                </a:spcBef>
                <a:buFont typeface="Arial" charset="0"/>
                <a:buChar char="•"/>
                <a:defRPr sz="2800">
                  <a:solidFill>
                    <a:schemeClr val="tx1"/>
                  </a:solidFill>
                  <a:latin typeface="等线" pitchFamily="2" charset="-122"/>
                  <a:ea typeface="等线" pitchFamily="2" charset="-122"/>
                </a:defRPr>
              </a:lvl1pPr>
              <a:lvl2pPr marL="742950" indent="-285750">
                <a:lnSpc>
                  <a:spcPct val="90000"/>
                </a:lnSpc>
                <a:spcBef>
                  <a:spcPts val="500"/>
                </a:spcBef>
                <a:buFont typeface="Arial" charset="0"/>
                <a:buChar char="•"/>
                <a:defRPr sz="2400">
                  <a:solidFill>
                    <a:schemeClr val="tx1"/>
                  </a:solidFill>
                  <a:latin typeface="等线" pitchFamily="2" charset="-122"/>
                  <a:ea typeface="等线" pitchFamily="2" charset="-122"/>
                </a:defRPr>
              </a:lvl2pPr>
              <a:lvl3pPr marL="1143000" indent="-228600">
                <a:lnSpc>
                  <a:spcPct val="90000"/>
                </a:lnSpc>
                <a:spcBef>
                  <a:spcPts val="500"/>
                </a:spcBef>
                <a:buFont typeface="Arial" charset="0"/>
                <a:buChar char="•"/>
                <a:defRPr sz="2000">
                  <a:solidFill>
                    <a:schemeClr val="tx1"/>
                  </a:solidFill>
                  <a:latin typeface="等线" pitchFamily="2" charset="-122"/>
                  <a:ea typeface="等线" pitchFamily="2" charset="-122"/>
                </a:defRPr>
              </a:lvl3pPr>
              <a:lvl4pPr marL="1600200" indent="-228600">
                <a:lnSpc>
                  <a:spcPct val="90000"/>
                </a:lnSpc>
                <a:spcBef>
                  <a:spcPts val="500"/>
                </a:spcBef>
                <a:buFont typeface="Arial" charset="0"/>
                <a:buChar char="•"/>
                <a:defRPr>
                  <a:solidFill>
                    <a:schemeClr val="tx1"/>
                  </a:solidFill>
                  <a:latin typeface="等线" pitchFamily="2" charset="-122"/>
                  <a:ea typeface="等线" pitchFamily="2" charset="-122"/>
                </a:defRPr>
              </a:lvl4pPr>
              <a:lvl5pPr marL="2057400" indent="-228600">
                <a:lnSpc>
                  <a:spcPct val="90000"/>
                </a:lnSpc>
                <a:spcBef>
                  <a:spcPts val="500"/>
                </a:spcBef>
                <a:buFont typeface="Arial" charset="0"/>
                <a:buChar char="•"/>
                <a:defRPr>
                  <a:solidFill>
                    <a:schemeClr val="tx1"/>
                  </a:solidFill>
                  <a:latin typeface="等线" pitchFamily="2" charset="-122"/>
                  <a:ea typeface="等线" pitchFamily="2" charset="-122"/>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等线" pitchFamily="2" charset="-122"/>
                  <a:ea typeface="等线" pitchFamily="2" charset="-122"/>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等线" pitchFamily="2" charset="-122"/>
                  <a:ea typeface="等线" pitchFamily="2" charset="-122"/>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等线" pitchFamily="2" charset="-122"/>
                  <a:ea typeface="等线" pitchFamily="2" charset="-122"/>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等线" pitchFamily="2" charset="-122"/>
                  <a:ea typeface="等线" pitchFamily="2" charset="-122"/>
                </a:defRPr>
              </a:lvl9pPr>
            </a:lstStyle>
            <a:p>
              <a:pPr algn="ctr" latinLnBrk="1">
                <a:lnSpc>
                  <a:spcPct val="100000"/>
                </a:lnSpc>
                <a:spcBef>
                  <a:spcPct val="0"/>
                </a:spcBef>
                <a:buFontTx/>
                <a:buNone/>
              </a:pPr>
              <a:r>
                <a:rPr lang="en-US" altLang="ko-KR" sz="1600" dirty="0">
                  <a:solidFill>
                    <a:schemeClr val="bg1"/>
                  </a:solidFill>
                  <a:latin typeface="Arial" charset="0"/>
                  <a:ea typeface="Gulim" pitchFamily="34" charset="-127"/>
                </a:rPr>
                <a:t>CNIPA </a:t>
              </a:r>
            </a:p>
            <a:p>
              <a:pPr algn="ctr" latinLnBrk="1">
                <a:lnSpc>
                  <a:spcPct val="100000"/>
                </a:lnSpc>
                <a:spcBef>
                  <a:spcPct val="0"/>
                </a:spcBef>
                <a:buFontTx/>
                <a:buNone/>
              </a:pPr>
              <a:r>
                <a:rPr lang="en-US" altLang="ko-KR" sz="1600" dirty="0">
                  <a:solidFill>
                    <a:schemeClr val="bg1"/>
                  </a:solidFill>
                  <a:latin typeface="Arial" charset="0"/>
                  <a:ea typeface="Gulim" pitchFamily="34" charset="-127"/>
                </a:rPr>
                <a:t>Decision</a:t>
              </a:r>
            </a:p>
          </p:txBody>
        </p:sp>
        <p:sp>
          <p:nvSpPr>
            <p:cNvPr id="39" name="Rectangle 13"/>
            <p:cNvSpPr>
              <a:spLocks noChangeArrowheads="1"/>
            </p:cNvSpPr>
            <p:nvPr/>
          </p:nvSpPr>
          <p:spPr bwMode="auto">
            <a:xfrm>
              <a:off x="3144" y="2512"/>
              <a:ext cx="722" cy="340"/>
            </a:xfrm>
            <a:prstGeom prst="roundRect">
              <a:avLst>
                <a:gd name="adj" fmla="val 16667"/>
              </a:avLst>
            </a:prstGeom>
            <a:solidFill>
              <a:schemeClr val="accent1">
                <a:lumMod val="7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lgn="ctr">
                  <a:solidFill>
                    <a:schemeClr val="tx1"/>
                  </a:solidFill>
                  <a:miter lim="800000"/>
                  <a:headEnd/>
                  <a:tailEnd/>
                </a14:hiddenLine>
              </a:ext>
            </a:extLst>
          </p:spPr>
          <p:txBody>
            <a:bodyPr lIns="85780" tIns="42890" rIns="85780" bIns="42890" anchor="ctr"/>
            <a:lstStyle>
              <a:lvl1pPr>
                <a:lnSpc>
                  <a:spcPct val="90000"/>
                </a:lnSpc>
                <a:spcBef>
                  <a:spcPts val="1000"/>
                </a:spcBef>
                <a:buFont typeface="Arial" charset="0"/>
                <a:buChar char="•"/>
                <a:defRPr sz="2800">
                  <a:solidFill>
                    <a:schemeClr val="tx1"/>
                  </a:solidFill>
                  <a:latin typeface="等线" pitchFamily="2" charset="-122"/>
                  <a:ea typeface="等线" pitchFamily="2" charset="-122"/>
                </a:defRPr>
              </a:lvl1pPr>
              <a:lvl2pPr marL="742950" indent="-285750">
                <a:lnSpc>
                  <a:spcPct val="90000"/>
                </a:lnSpc>
                <a:spcBef>
                  <a:spcPts val="500"/>
                </a:spcBef>
                <a:buFont typeface="Arial" charset="0"/>
                <a:buChar char="•"/>
                <a:defRPr sz="2400">
                  <a:solidFill>
                    <a:schemeClr val="tx1"/>
                  </a:solidFill>
                  <a:latin typeface="等线" pitchFamily="2" charset="-122"/>
                  <a:ea typeface="等线" pitchFamily="2" charset="-122"/>
                </a:defRPr>
              </a:lvl2pPr>
              <a:lvl3pPr marL="1143000" indent="-228600">
                <a:lnSpc>
                  <a:spcPct val="90000"/>
                </a:lnSpc>
                <a:spcBef>
                  <a:spcPts val="500"/>
                </a:spcBef>
                <a:buFont typeface="Arial" charset="0"/>
                <a:buChar char="•"/>
                <a:defRPr sz="2000">
                  <a:solidFill>
                    <a:schemeClr val="tx1"/>
                  </a:solidFill>
                  <a:latin typeface="等线" pitchFamily="2" charset="-122"/>
                  <a:ea typeface="等线" pitchFamily="2" charset="-122"/>
                </a:defRPr>
              </a:lvl3pPr>
              <a:lvl4pPr marL="1600200" indent="-228600">
                <a:lnSpc>
                  <a:spcPct val="90000"/>
                </a:lnSpc>
                <a:spcBef>
                  <a:spcPts val="500"/>
                </a:spcBef>
                <a:buFont typeface="Arial" charset="0"/>
                <a:buChar char="•"/>
                <a:defRPr>
                  <a:solidFill>
                    <a:schemeClr val="tx1"/>
                  </a:solidFill>
                  <a:latin typeface="等线" pitchFamily="2" charset="-122"/>
                  <a:ea typeface="等线" pitchFamily="2" charset="-122"/>
                </a:defRPr>
              </a:lvl4pPr>
              <a:lvl5pPr marL="2057400" indent="-228600">
                <a:lnSpc>
                  <a:spcPct val="90000"/>
                </a:lnSpc>
                <a:spcBef>
                  <a:spcPts val="500"/>
                </a:spcBef>
                <a:buFont typeface="Arial" charset="0"/>
                <a:buChar char="•"/>
                <a:defRPr>
                  <a:solidFill>
                    <a:schemeClr val="tx1"/>
                  </a:solidFill>
                  <a:latin typeface="等线" pitchFamily="2" charset="-122"/>
                  <a:ea typeface="等线" pitchFamily="2" charset="-122"/>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等线" pitchFamily="2" charset="-122"/>
                  <a:ea typeface="等线" pitchFamily="2" charset="-122"/>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等线" pitchFamily="2" charset="-122"/>
                  <a:ea typeface="等线" pitchFamily="2" charset="-122"/>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等线" pitchFamily="2" charset="-122"/>
                  <a:ea typeface="等线" pitchFamily="2" charset="-122"/>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等线" pitchFamily="2" charset="-122"/>
                  <a:ea typeface="等线" pitchFamily="2" charset="-122"/>
                </a:defRPr>
              </a:lvl9pPr>
            </a:lstStyle>
            <a:p>
              <a:pPr algn="ctr" latinLnBrk="1">
                <a:lnSpc>
                  <a:spcPct val="100000"/>
                </a:lnSpc>
                <a:spcBef>
                  <a:spcPct val="0"/>
                </a:spcBef>
                <a:buFontTx/>
                <a:buNone/>
              </a:pPr>
              <a:r>
                <a:rPr lang="en-US" altLang="zh-CN" sz="1600" dirty="0">
                  <a:solidFill>
                    <a:schemeClr val="bg1"/>
                  </a:solidFill>
                  <a:latin typeface="Arial" charset="0"/>
                  <a:ea typeface="Gulim" pitchFamily="34" charset="-127"/>
                </a:rPr>
                <a:t>Beijing IP </a:t>
              </a:r>
            </a:p>
            <a:p>
              <a:pPr algn="ctr" latinLnBrk="1">
                <a:lnSpc>
                  <a:spcPct val="100000"/>
                </a:lnSpc>
                <a:spcBef>
                  <a:spcPct val="0"/>
                </a:spcBef>
                <a:buFontTx/>
                <a:buNone/>
              </a:pPr>
              <a:r>
                <a:rPr lang="en-US" altLang="zh-CN" sz="1600" dirty="0">
                  <a:solidFill>
                    <a:schemeClr val="bg1"/>
                  </a:solidFill>
                  <a:latin typeface="Arial" charset="0"/>
                  <a:ea typeface="Gulim" pitchFamily="34" charset="-127"/>
                </a:rPr>
                <a:t>Court </a:t>
              </a:r>
              <a:r>
                <a:rPr lang="en-US" altLang="ko-KR" sz="1600" dirty="0">
                  <a:solidFill>
                    <a:schemeClr val="bg1"/>
                  </a:solidFill>
                  <a:latin typeface="Arial" charset="0"/>
                  <a:ea typeface="Gulim" pitchFamily="34" charset="-127"/>
                </a:rPr>
                <a:t>Decision</a:t>
              </a:r>
            </a:p>
          </p:txBody>
        </p:sp>
        <p:sp>
          <p:nvSpPr>
            <p:cNvPr id="40" name="Rectangle 14"/>
            <p:cNvSpPr>
              <a:spLocks noChangeArrowheads="1"/>
            </p:cNvSpPr>
            <p:nvPr/>
          </p:nvSpPr>
          <p:spPr bwMode="auto">
            <a:xfrm>
              <a:off x="4137" y="2512"/>
              <a:ext cx="911" cy="340"/>
            </a:xfrm>
            <a:prstGeom prst="roundRect">
              <a:avLst>
                <a:gd name="adj" fmla="val 16667"/>
              </a:avLst>
            </a:prstGeom>
            <a:solidFill>
              <a:schemeClr val="accent1">
                <a:lumMod val="7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lgn="ctr">
                  <a:solidFill>
                    <a:schemeClr val="tx1"/>
                  </a:solidFill>
                  <a:miter lim="800000"/>
                  <a:headEnd/>
                  <a:tailEnd/>
                </a14:hiddenLine>
              </a:ext>
            </a:extLst>
          </p:spPr>
          <p:txBody>
            <a:bodyPr lIns="85780" tIns="42890" rIns="85780" bIns="42890" anchor="ctr"/>
            <a:lstStyle>
              <a:lvl1pPr>
                <a:lnSpc>
                  <a:spcPct val="90000"/>
                </a:lnSpc>
                <a:spcBef>
                  <a:spcPts val="1000"/>
                </a:spcBef>
                <a:buFont typeface="Arial" charset="0"/>
                <a:buChar char="•"/>
                <a:defRPr sz="2800">
                  <a:solidFill>
                    <a:schemeClr val="tx1"/>
                  </a:solidFill>
                  <a:latin typeface="等线" pitchFamily="2" charset="-122"/>
                  <a:ea typeface="等线" pitchFamily="2" charset="-122"/>
                </a:defRPr>
              </a:lvl1pPr>
              <a:lvl2pPr marL="742950" indent="-285750">
                <a:lnSpc>
                  <a:spcPct val="90000"/>
                </a:lnSpc>
                <a:spcBef>
                  <a:spcPts val="500"/>
                </a:spcBef>
                <a:buFont typeface="Arial" charset="0"/>
                <a:buChar char="•"/>
                <a:defRPr sz="2400">
                  <a:solidFill>
                    <a:schemeClr val="tx1"/>
                  </a:solidFill>
                  <a:latin typeface="等线" pitchFamily="2" charset="-122"/>
                  <a:ea typeface="等线" pitchFamily="2" charset="-122"/>
                </a:defRPr>
              </a:lvl2pPr>
              <a:lvl3pPr marL="1143000" indent="-228600">
                <a:lnSpc>
                  <a:spcPct val="90000"/>
                </a:lnSpc>
                <a:spcBef>
                  <a:spcPts val="500"/>
                </a:spcBef>
                <a:buFont typeface="Arial" charset="0"/>
                <a:buChar char="•"/>
                <a:defRPr sz="2000">
                  <a:solidFill>
                    <a:schemeClr val="tx1"/>
                  </a:solidFill>
                  <a:latin typeface="等线" pitchFamily="2" charset="-122"/>
                  <a:ea typeface="等线" pitchFamily="2" charset="-122"/>
                </a:defRPr>
              </a:lvl3pPr>
              <a:lvl4pPr marL="1600200" indent="-228600">
                <a:lnSpc>
                  <a:spcPct val="90000"/>
                </a:lnSpc>
                <a:spcBef>
                  <a:spcPts val="500"/>
                </a:spcBef>
                <a:buFont typeface="Arial" charset="0"/>
                <a:buChar char="•"/>
                <a:defRPr>
                  <a:solidFill>
                    <a:schemeClr val="tx1"/>
                  </a:solidFill>
                  <a:latin typeface="等线" pitchFamily="2" charset="-122"/>
                  <a:ea typeface="等线" pitchFamily="2" charset="-122"/>
                </a:defRPr>
              </a:lvl4pPr>
              <a:lvl5pPr marL="2057400" indent="-228600">
                <a:lnSpc>
                  <a:spcPct val="90000"/>
                </a:lnSpc>
                <a:spcBef>
                  <a:spcPts val="500"/>
                </a:spcBef>
                <a:buFont typeface="Arial" charset="0"/>
                <a:buChar char="•"/>
                <a:defRPr>
                  <a:solidFill>
                    <a:schemeClr val="tx1"/>
                  </a:solidFill>
                  <a:latin typeface="等线" pitchFamily="2" charset="-122"/>
                  <a:ea typeface="等线" pitchFamily="2" charset="-122"/>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等线" pitchFamily="2" charset="-122"/>
                  <a:ea typeface="等线" pitchFamily="2" charset="-122"/>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等线" pitchFamily="2" charset="-122"/>
                  <a:ea typeface="等线" pitchFamily="2" charset="-122"/>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等线" pitchFamily="2" charset="-122"/>
                  <a:ea typeface="等线" pitchFamily="2" charset="-122"/>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等线" pitchFamily="2" charset="-122"/>
                  <a:ea typeface="等线" pitchFamily="2" charset="-122"/>
                </a:defRPr>
              </a:lvl9pPr>
            </a:lstStyle>
            <a:p>
              <a:pPr algn="ctr" latinLnBrk="1">
                <a:lnSpc>
                  <a:spcPct val="100000"/>
                </a:lnSpc>
                <a:spcBef>
                  <a:spcPct val="0"/>
                </a:spcBef>
                <a:buFontTx/>
                <a:buNone/>
              </a:pPr>
              <a:r>
                <a:rPr lang="en-US" altLang="zh-CN" sz="1600" dirty="0">
                  <a:solidFill>
                    <a:schemeClr val="bg1"/>
                  </a:solidFill>
                  <a:latin typeface="Arial" charset="0"/>
                  <a:ea typeface="Gulim" pitchFamily="34" charset="-127"/>
                </a:rPr>
                <a:t>Supreme People’s Court Decision </a:t>
              </a:r>
              <a:endParaRPr lang="en-US" altLang="ko-KR" sz="1600" dirty="0">
                <a:solidFill>
                  <a:schemeClr val="bg1"/>
                </a:solidFill>
                <a:latin typeface="Arial" charset="0"/>
                <a:ea typeface="Gulim" pitchFamily="34" charset="-127"/>
              </a:endParaRPr>
            </a:p>
          </p:txBody>
        </p:sp>
        <p:sp>
          <p:nvSpPr>
            <p:cNvPr id="41" name="Text Box 16"/>
            <p:cNvSpPr txBox="1">
              <a:spLocks noChangeArrowheads="1"/>
            </p:cNvSpPr>
            <p:nvPr/>
          </p:nvSpPr>
          <p:spPr bwMode="auto">
            <a:xfrm>
              <a:off x="2504" y="2706"/>
              <a:ext cx="990" cy="2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charset="0"/>
                <a:buChar char="•"/>
                <a:defRPr sz="2800">
                  <a:solidFill>
                    <a:schemeClr val="tx1"/>
                  </a:solidFill>
                  <a:latin typeface="等线" pitchFamily="2" charset="-122"/>
                  <a:ea typeface="等线" pitchFamily="2" charset="-122"/>
                </a:defRPr>
              </a:lvl1pPr>
              <a:lvl2pPr marL="742950" indent="-285750">
                <a:lnSpc>
                  <a:spcPct val="90000"/>
                </a:lnSpc>
                <a:spcBef>
                  <a:spcPts val="500"/>
                </a:spcBef>
                <a:buFont typeface="Arial" charset="0"/>
                <a:buChar char="•"/>
                <a:defRPr sz="2400">
                  <a:solidFill>
                    <a:schemeClr val="tx1"/>
                  </a:solidFill>
                  <a:latin typeface="等线" pitchFamily="2" charset="-122"/>
                  <a:ea typeface="等线" pitchFamily="2" charset="-122"/>
                </a:defRPr>
              </a:lvl2pPr>
              <a:lvl3pPr marL="1143000" indent="-228600">
                <a:lnSpc>
                  <a:spcPct val="90000"/>
                </a:lnSpc>
                <a:spcBef>
                  <a:spcPts val="500"/>
                </a:spcBef>
                <a:buFont typeface="Arial" charset="0"/>
                <a:buChar char="•"/>
                <a:defRPr sz="2000">
                  <a:solidFill>
                    <a:schemeClr val="tx1"/>
                  </a:solidFill>
                  <a:latin typeface="等线" pitchFamily="2" charset="-122"/>
                  <a:ea typeface="等线" pitchFamily="2" charset="-122"/>
                </a:defRPr>
              </a:lvl3pPr>
              <a:lvl4pPr marL="1600200" indent="-228600">
                <a:lnSpc>
                  <a:spcPct val="90000"/>
                </a:lnSpc>
                <a:spcBef>
                  <a:spcPts val="500"/>
                </a:spcBef>
                <a:buFont typeface="Arial" charset="0"/>
                <a:buChar char="•"/>
                <a:defRPr>
                  <a:solidFill>
                    <a:schemeClr val="tx1"/>
                  </a:solidFill>
                  <a:latin typeface="等线" pitchFamily="2" charset="-122"/>
                  <a:ea typeface="等线" pitchFamily="2" charset="-122"/>
                </a:defRPr>
              </a:lvl4pPr>
              <a:lvl5pPr marL="2057400" indent="-228600">
                <a:lnSpc>
                  <a:spcPct val="90000"/>
                </a:lnSpc>
                <a:spcBef>
                  <a:spcPts val="500"/>
                </a:spcBef>
                <a:buFont typeface="Arial" charset="0"/>
                <a:buChar char="•"/>
                <a:defRPr>
                  <a:solidFill>
                    <a:schemeClr val="tx1"/>
                  </a:solidFill>
                  <a:latin typeface="等线" pitchFamily="2" charset="-122"/>
                  <a:ea typeface="等线" pitchFamily="2" charset="-122"/>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等线" pitchFamily="2" charset="-122"/>
                  <a:ea typeface="等线" pitchFamily="2" charset="-122"/>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等线" pitchFamily="2" charset="-122"/>
                  <a:ea typeface="等线" pitchFamily="2" charset="-122"/>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等线" pitchFamily="2" charset="-122"/>
                  <a:ea typeface="等线" pitchFamily="2" charset="-122"/>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等线" pitchFamily="2" charset="-122"/>
                  <a:ea typeface="等线" pitchFamily="2" charset="-122"/>
                </a:defRPr>
              </a:lvl9pPr>
            </a:lstStyle>
            <a:p>
              <a:pPr algn="ctr" latinLnBrk="1">
                <a:lnSpc>
                  <a:spcPct val="100000"/>
                </a:lnSpc>
                <a:spcBef>
                  <a:spcPct val="0"/>
                </a:spcBef>
                <a:buFontTx/>
                <a:buNone/>
              </a:pPr>
              <a:r>
                <a:rPr lang="en-US" altLang="zh-CN" sz="1200" i="1" dirty="0">
                  <a:solidFill>
                    <a:schemeClr val="bg2">
                      <a:lumMod val="50000"/>
                    </a:schemeClr>
                  </a:solidFill>
                  <a:latin typeface="Arial" charset="0"/>
                  <a:ea typeface="Gulim" pitchFamily="34" charset="-127"/>
                </a:rPr>
                <a:t>12 – 15</a:t>
              </a:r>
            </a:p>
            <a:p>
              <a:pPr algn="ctr" latinLnBrk="1">
                <a:lnSpc>
                  <a:spcPct val="100000"/>
                </a:lnSpc>
                <a:spcBef>
                  <a:spcPct val="0"/>
                </a:spcBef>
                <a:buFontTx/>
                <a:buNone/>
              </a:pPr>
              <a:r>
                <a:rPr lang="en-US" altLang="zh-CN" sz="1200" i="1" dirty="0">
                  <a:solidFill>
                    <a:schemeClr val="bg2">
                      <a:lumMod val="50000"/>
                    </a:schemeClr>
                  </a:solidFill>
                  <a:latin typeface="Arial" charset="0"/>
                  <a:ea typeface="Gulim" pitchFamily="34" charset="-127"/>
                </a:rPr>
                <a:t>months</a:t>
              </a:r>
              <a:endParaRPr lang="en-US" altLang="ko-KR" sz="1200" i="1" dirty="0">
                <a:solidFill>
                  <a:schemeClr val="bg2">
                    <a:lumMod val="50000"/>
                  </a:schemeClr>
                </a:solidFill>
                <a:latin typeface="Arial" charset="0"/>
                <a:ea typeface="Gulim" pitchFamily="34" charset="-127"/>
              </a:endParaRPr>
            </a:p>
          </p:txBody>
        </p:sp>
        <p:sp>
          <p:nvSpPr>
            <p:cNvPr id="42" name="Text Box 17"/>
            <p:cNvSpPr txBox="1">
              <a:spLocks noChangeArrowheads="1"/>
            </p:cNvSpPr>
            <p:nvPr/>
          </p:nvSpPr>
          <p:spPr bwMode="auto">
            <a:xfrm>
              <a:off x="3541" y="2715"/>
              <a:ext cx="909" cy="2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charset="0"/>
                <a:buChar char="•"/>
                <a:defRPr sz="2800">
                  <a:solidFill>
                    <a:schemeClr val="tx1"/>
                  </a:solidFill>
                  <a:latin typeface="等线" pitchFamily="2" charset="-122"/>
                  <a:ea typeface="等线" pitchFamily="2" charset="-122"/>
                </a:defRPr>
              </a:lvl1pPr>
              <a:lvl2pPr marL="742950" indent="-285750">
                <a:lnSpc>
                  <a:spcPct val="90000"/>
                </a:lnSpc>
                <a:spcBef>
                  <a:spcPts val="500"/>
                </a:spcBef>
                <a:buFont typeface="Arial" charset="0"/>
                <a:buChar char="•"/>
                <a:defRPr sz="2400">
                  <a:solidFill>
                    <a:schemeClr val="tx1"/>
                  </a:solidFill>
                  <a:latin typeface="等线" pitchFamily="2" charset="-122"/>
                  <a:ea typeface="等线" pitchFamily="2" charset="-122"/>
                </a:defRPr>
              </a:lvl2pPr>
              <a:lvl3pPr marL="1143000" indent="-228600">
                <a:lnSpc>
                  <a:spcPct val="90000"/>
                </a:lnSpc>
                <a:spcBef>
                  <a:spcPts val="500"/>
                </a:spcBef>
                <a:buFont typeface="Arial" charset="0"/>
                <a:buChar char="•"/>
                <a:defRPr sz="2000">
                  <a:solidFill>
                    <a:schemeClr val="tx1"/>
                  </a:solidFill>
                  <a:latin typeface="等线" pitchFamily="2" charset="-122"/>
                  <a:ea typeface="等线" pitchFamily="2" charset="-122"/>
                </a:defRPr>
              </a:lvl3pPr>
              <a:lvl4pPr marL="1600200" indent="-228600">
                <a:lnSpc>
                  <a:spcPct val="90000"/>
                </a:lnSpc>
                <a:spcBef>
                  <a:spcPts val="500"/>
                </a:spcBef>
                <a:buFont typeface="Arial" charset="0"/>
                <a:buChar char="•"/>
                <a:defRPr>
                  <a:solidFill>
                    <a:schemeClr val="tx1"/>
                  </a:solidFill>
                  <a:latin typeface="等线" pitchFamily="2" charset="-122"/>
                  <a:ea typeface="等线" pitchFamily="2" charset="-122"/>
                </a:defRPr>
              </a:lvl4pPr>
              <a:lvl5pPr marL="2057400" indent="-228600">
                <a:lnSpc>
                  <a:spcPct val="90000"/>
                </a:lnSpc>
                <a:spcBef>
                  <a:spcPts val="500"/>
                </a:spcBef>
                <a:buFont typeface="Arial" charset="0"/>
                <a:buChar char="•"/>
                <a:defRPr>
                  <a:solidFill>
                    <a:schemeClr val="tx1"/>
                  </a:solidFill>
                  <a:latin typeface="等线" pitchFamily="2" charset="-122"/>
                  <a:ea typeface="等线" pitchFamily="2" charset="-122"/>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等线" pitchFamily="2" charset="-122"/>
                  <a:ea typeface="等线" pitchFamily="2" charset="-122"/>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等线" pitchFamily="2" charset="-122"/>
                  <a:ea typeface="等线" pitchFamily="2" charset="-122"/>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等线" pitchFamily="2" charset="-122"/>
                  <a:ea typeface="等线" pitchFamily="2" charset="-122"/>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等线" pitchFamily="2" charset="-122"/>
                  <a:ea typeface="等线" pitchFamily="2" charset="-122"/>
                </a:defRPr>
              </a:lvl9pPr>
            </a:lstStyle>
            <a:p>
              <a:pPr algn="ctr" latinLnBrk="1">
                <a:lnSpc>
                  <a:spcPct val="100000"/>
                </a:lnSpc>
                <a:spcBef>
                  <a:spcPct val="0"/>
                </a:spcBef>
                <a:buFontTx/>
                <a:buNone/>
              </a:pPr>
              <a:r>
                <a:rPr lang="ko-KR" altLang="en-US" sz="1200" i="1" dirty="0">
                  <a:solidFill>
                    <a:schemeClr val="bg2">
                      <a:lumMod val="50000"/>
                    </a:schemeClr>
                  </a:solidFill>
                  <a:latin typeface="Arial" charset="0"/>
                  <a:ea typeface="Gulim" pitchFamily="34" charset="-127"/>
                </a:rPr>
                <a:t> </a:t>
              </a:r>
              <a:r>
                <a:rPr lang="en-US" altLang="zh-CN" sz="1200" i="1" dirty="0">
                  <a:solidFill>
                    <a:schemeClr val="bg2">
                      <a:lumMod val="50000"/>
                    </a:schemeClr>
                  </a:solidFill>
                  <a:latin typeface="Arial" charset="0"/>
                  <a:ea typeface="Gulim" pitchFamily="34" charset="-127"/>
                </a:rPr>
                <a:t>12</a:t>
              </a:r>
              <a:r>
                <a:rPr lang="en-US" altLang="ko-KR" sz="1200" i="1" dirty="0">
                  <a:solidFill>
                    <a:schemeClr val="bg2">
                      <a:lumMod val="50000"/>
                    </a:schemeClr>
                  </a:solidFill>
                  <a:latin typeface="Arial" charset="0"/>
                  <a:ea typeface="Gulim" pitchFamily="34" charset="-127"/>
                </a:rPr>
                <a:t> – </a:t>
              </a:r>
              <a:r>
                <a:rPr lang="en-US" altLang="zh-CN" sz="1200" i="1" dirty="0">
                  <a:solidFill>
                    <a:schemeClr val="bg2">
                      <a:lumMod val="50000"/>
                    </a:schemeClr>
                  </a:solidFill>
                  <a:latin typeface="Arial" charset="0"/>
                  <a:ea typeface="Gulim" pitchFamily="34" charset="-127"/>
                </a:rPr>
                <a:t>15</a:t>
              </a:r>
            </a:p>
            <a:p>
              <a:pPr algn="ctr" latinLnBrk="1">
                <a:lnSpc>
                  <a:spcPct val="100000"/>
                </a:lnSpc>
                <a:spcBef>
                  <a:spcPct val="0"/>
                </a:spcBef>
                <a:buFontTx/>
                <a:buNone/>
              </a:pPr>
              <a:r>
                <a:rPr lang="en-US" altLang="ko-KR" sz="1200" i="1" dirty="0">
                  <a:solidFill>
                    <a:schemeClr val="bg2">
                      <a:lumMod val="50000"/>
                    </a:schemeClr>
                  </a:solidFill>
                  <a:latin typeface="Arial" charset="0"/>
                  <a:ea typeface="Gulim" pitchFamily="34" charset="-127"/>
                </a:rPr>
                <a:t>months</a:t>
              </a:r>
            </a:p>
          </p:txBody>
        </p:sp>
        <p:sp>
          <p:nvSpPr>
            <p:cNvPr id="43" name="Line 19"/>
            <p:cNvSpPr>
              <a:spLocks noChangeShapeType="1"/>
            </p:cNvSpPr>
            <p:nvPr/>
          </p:nvSpPr>
          <p:spPr bwMode="auto">
            <a:xfrm flipV="1">
              <a:off x="1586" y="2688"/>
              <a:ext cx="404" cy="0"/>
            </a:xfrm>
            <a:prstGeom prst="line">
              <a:avLst/>
            </a:prstGeom>
            <a:noFill/>
            <a:ln w="15240">
              <a:solidFill>
                <a:schemeClr val="tx1"/>
              </a:solidFill>
              <a:round/>
              <a:headEnd type="oval"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rIns="36000"/>
            <a:lstStyle/>
            <a:p>
              <a:pPr algn="ctr"/>
              <a:endParaRPr lang="zh-CN" altLang="en-US" sz="2000"/>
            </a:p>
          </p:txBody>
        </p:sp>
        <p:sp>
          <p:nvSpPr>
            <p:cNvPr id="44" name="Line 20"/>
            <p:cNvSpPr>
              <a:spLocks noChangeShapeType="1"/>
            </p:cNvSpPr>
            <p:nvPr/>
          </p:nvSpPr>
          <p:spPr bwMode="auto">
            <a:xfrm>
              <a:off x="2843" y="2688"/>
              <a:ext cx="288" cy="0"/>
            </a:xfrm>
            <a:prstGeom prst="line">
              <a:avLst/>
            </a:prstGeom>
            <a:noFill/>
            <a:ln w="1524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rIns="36000"/>
            <a:lstStyle/>
            <a:p>
              <a:pPr algn="ctr"/>
              <a:endParaRPr lang="zh-CN" altLang="en-US" sz="2000"/>
            </a:p>
          </p:txBody>
        </p:sp>
        <p:sp>
          <p:nvSpPr>
            <p:cNvPr id="45" name="Line 21"/>
            <p:cNvSpPr>
              <a:spLocks noChangeShapeType="1"/>
            </p:cNvSpPr>
            <p:nvPr/>
          </p:nvSpPr>
          <p:spPr bwMode="auto">
            <a:xfrm>
              <a:off x="3857" y="2680"/>
              <a:ext cx="260" cy="0"/>
            </a:xfrm>
            <a:prstGeom prst="line">
              <a:avLst/>
            </a:prstGeom>
            <a:noFill/>
            <a:ln w="1524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rIns="36000"/>
            <a:lstStyle/>
            <a:p>
              <a:pPr algn="ctr"/>
              <a:endParaRPr lang="zh-CN" altLang="en-US" sz="2000"/>
            </a:p>
          </p:txBody>
        </p:sp>
        <p:sp>
          <p:nvSpPr>
            <p:cNvPr id="46" name="Line 23"/>
            <p:cNvSpPr>
              <a:spLocks noChangeShapeType="1"/>
            </p:cNvSpPr>
            <p:nvPr/>
          </p:nvSpPr>
          <p:spPr bwMode="auto">
            <a:xfrm>
              <a:off x="1159" y="1616"/>
              <a:ext cx="3" cy="835"/>
            </a:xfrm>
            <a:prstGeom prst="line">
              <a:avLst/>
            </a:prstGeom>
            <a:noFill/>
            <a:ln w="1524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rIns="36000"/>
            <a:lstStyle/>
            <a:p>
              <a:pPr algn="ctr"/>
              <a:endParaRPr lang="zh-CN" altLang="en-US" sz="2000"/>
            </a:p>
          </p:txBody>
        </p:sp>
        <p:sp>
          <p:nvSpPr>
            <p:cNvPr id="47" name="Text Box 24"/>
            <p:cNvSpPr txBox="1">
              <a:spLocks noChangeArrowheads="1"/>
            </p:cNvSpPr>
            <p:nvPr/>
          </p:nvSpPr>
          <p:spPr bwMode="auto">
            <a:xfrm>
              <a:off x="4331" y="2044"/>
              <a:ext cx="772" cy="170"/>
            </a:xfrm>
            <a:prstGeom prst="rect">
              <a:avLst/>
            </a:prstGeom>
            <a:solidFill>
              <a:schemeClr val="tx2">
                <a:alpha val="10196"/>
              </a:schemeClr>
            </a:solidFill>
            <a:ln>
              <a:noFill/>
            </a:ln>
            <a:effectLst/>
            <a:extLs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36000" rIns="36000">
              <a:spAutoFit/>
            </a:bodyPr>
            <a:lstStyle>
              <a:lvl1pPr marL="185738">
                <a:lnSpc>
                  <a:spcPct val="90000"/>
                </a:lnSpc>
                <a:spcBef>
                  <a:spcPts val="1000"/>
                </a:spcBef>
                <a:buFont typeface="Arial" charset="0"/>
                <a:buChar char="•"/>
                <a:defRPr sz="2800">
                  <a:solidFill>
                    <a:schemeClr val="tx1"/>
                  </a:solidFill>
                  <a:latin typeface="等线" pitchFamily="2" charset="-122"/>
                  <a:ea typeface="等线" pitchFamily="2" charset="-122"/>
                </a:defRPr>
              </a:lvl1pPr>
              <a:lvl2pPr marL="742950" indent="-285750">
                <a:lnSpc>
                  <a:spcPct val="90000"/>
                </a:lnSpc>
                <a:spcBef>
                  <a:spcPts val="500"/>
                </a:spcBef>
                <a:buFont typeface="Arial" charset="0"/>
                <a:buChar char="•"/>
                <a:defRPr sz="2400">
                  <a:solidFill>
                    <a:schemeClr val="tx1"/>
                  </a:solidFill>
                  <a:latin typeface="等线" pitchFamily="2" charset="-122"/>
                  <a:ea typeface="等线" pitchFamily="2" charset="-122"/>
                </a:defRPr>
              </a:lvl2pPr>
              <a:lvl3pPr marL="1143000" indent="-228600">
                <a:lnSpc>
                  <a:spcPct val="90000"/>
                </a:lnSpc>
                <a:spcBef>
                  <a:spcPts val="500"/>
                </a:spcBef>
                <a:buFont typeface="Arial" charset="0"/>
                <a:buChar char="•"/>
                <a:defRPr sz="2000">
                  <a:solidFill>
                    <a:schemeClr val="tx1"/>
                  </a:solidFill>
                  <a:latin typeface="等线" pitchFamily="2" charset="-122"/>
                  <a:ea typeface="等线" pitchFamily="2" charset="-122"/>
                </a:defRPr>
              </a:lvl3pPr>
              <a:lvl4pPr marL="1600200" indent="-228600">
                <a:lnSpc>
                  <a:spcPct val="90000"/>
                </a:lnSpc>
                <a:spcBef>
                  <a:spcPts val="500"/>
                </a:spcBef>
                <a:buFont typeface="Arial" charset="0"/>
                <a:buChar char="•"/>
                <a:defRPr>
                  <a:solidFill>
                    <a:schemeClr val="tx1"/>
                  </a:solidFill>
                  <a:latin typeface="等线" pitchFamily="2" charset="-122"/>
                  <a:ea typeface="等线" pitchFamily="2" charset="-122"/>
                </a:defRPr>
              </a:lvl4pPr>
              <a:lvl5pPr marL="2057400" indent="-228600">
                <a:lnSpc>
                  <a:spcPct val="90000"/>
                </a:lnSpc>
                <a:spcBef>
                  <a:spcPts val="500"/>
                </a:spcBef>
                <a:buFont typeface="Arial" charset="0"/>
                <a:buChar char="•"/>
                <a:defRPr>
                  <a:solidFill>
                    <a:schemeClr val="tx1"/>
                  </a:solidFill>
                  <a:latin typeface="等线" pitchFamily="2" charset="-122"/>
                  <a:ea typeface="等线" pitchFamily="2" charset="-122"/>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等线" pitchFamily="2" charset="-122"/>
                  <a:ea typeface="等线" pitchFamily="2" charset="-122"/>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等线" pitchFamily="2" charset="-122"/>
                  <a:ea typeface="等线" pitchFamily="2" charset="-122"/>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等线" pitchFamily="2" charset="-122"/>
                  <a:ea typeface="等线" pitchFamily="2" charset="-122"/>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等线" pitchFamily="2" charset="-122"/>
                  <a:ea typeface="等线" pitchFamily="2" charset="-122"/>
                </a:defRPr>
              </a:lvl9pPr>
            </a:lstStyle>
            <a:p>
              <a:pPr algn="ctr" latinLnBrk="1">
                <a:lnSpc>
                  <a:spcPct val="100000"/>
                </a:lnSpc>
                <a:spcBef>
                  <a:spcPct val="50000"/>
                </a:spcBef>
                <a:buFontTx/>
                <a:buNone/>
              </a:pPr>
              <a:r>
                <a:rPr kumimoji="1" lang="en-US" altLang="ko-KR" sz="1400" b="1" dirty="0">
                  <a:solidFill>
                    <a:schemeClr val="tx2"/>
                  </a:solidFill>
                  <a:latin typeface="Arial" charset="0"/>
                  <a:ea typeface="Gulim" pitchFamily="34" charset="-127"/>
                </a:rPr>
                <a:t>Total: </a:t>
              </a:r>
              <a:r>
                <a:rPr kumimoji="1" lang="en-US" altLang="zh-CN" sz="1400" b="1" dirty="0">
                  <a:solidFill>
                    <a:schemeClr val="tx2"/>
                  </a:solidFill>
                  <a:latin typeface="Arial" charset="0"/>
                  <a:ea typeface="Gulim" pitchFamily="34" charset="-127"/>
                </a:rPr>
                <a:t>2</a:t>
              </a:r>
              <a:r>
                <a:rPr kumimoji="1" lang="en-US" altLang="ko-KR" sz="1400" b="1" dirty="0">
                  <a:solidFill>
                    <a:schemeClr val="tx2"/>
                  </a:solidFill>
                  <a:latin typeface="Arial" charset="0"/>
                  <a:ea typeface="Gulim" pitchFamily="34" charset="-127"/>
                </a:rPr>
                <a:t>-</a:t>
              </a:r>
              <a:r>
                <a:rPr kumimoji="1" lang="en-US" altLang="zh-CN" sz="1400" b="1" dirty="0">
                  <a:solidFill>
                    <a:schemeClr val="tx2"/>
                  </a:solidFill>
                  <a:latin typeface="Arial" charset="0"/>
                  <a:ea typeface="Gulim" pitchFamily="34" charset="-127"/>
                </a:rPr>
                <a:t>3</a:t>
              </a:r>
              <a:r>
                <a:rPr kumimoji="1" lang="en-US" altLang="ko-KR" sz="1400" b="1" dirty="0">
                  <a:solidFill>
                    <a:schemeClr val="tx2"/>
                  </a:solidFill>
                  <a:latin typeface="Arial" charset="0"/>
                  <a:ea typeface="Gulim" pitchFamily="34" charset="-127"/>
                </a:rPr>
                <a:t> years</a:t>
              </a:r>
            </a:p>
          </p:txBody>
        </p:sp>
        <p:sp>
          <p:nvSpPr>
            <p:cNvPr id="48" name="Rectangle 25"/>
            <p:cNvSpPr>
              <a:spLocks noChangeArrowheads="1"/>
            </p:cNvSpPr>
            <p:nvPr/>
          </p:nvSpPr>
          <p:spPr bwMode="auto">
            <a:xfrm>
              <a:off x="808" y="1229"/>
              <a:ext cx="819" cy="345"/>
            </a:xfrm>
            <a:prstGeom prst="roundRect">
              <a:avLst>
                <a:gd name="adj" fmla="val 16667"/>
              </a:avLst>
            </a:prstGeom>
            <a:solidFill>
              <a:schemeClr val="accent1">
                <a:lumMod val="40000"/>
                <a:lumOff val="60000"/>
              </a:schemeClr>
            </a:solidFill>
            <a:ln>
              <a:noFill/>
            </a:ln>
            <a:effectLst>
              <a:outerShdw blurRad="50800" dist="38100" dir="2700000" algn="tl" rotWithShape="0">
                <a:prstClr val="black">
                  <a:alpha val="40000"/>
                </a:prstClr>
              </a:outerShdw>
            </a:effectLst>
          </p:spPr>
          <p:style>
            <a:lnRef idx="1">
              <a:schemeClr val="accent3"/>
            </a:lnRef>
            <a:fillRef idx="3">
              <a:schemeClr val="accent3"/>
            </a:fillRef>
            <a:effectRef idx="2">
              <a:schemeClr val="accent3"/>
            </a:effectRef>
            <a:fontRef idx="minor">
              <a:schemeClr val="lt1"/>
            </a:fontRef>
          </p:style>
          <p:txBody>
            <a:bodyPr lIns="85780" tIns="42890" rIns="85780" bIns="42890" anchor="ctr"/>
            <a:lstStyle>
              <a:lvl1pPr>
                <a:lnSpc>
                  <a:spcPct val="90000"/>
                </a:lnSpc>
                <a:spcBef>
                  <a:spcPts val="1000"/>
                </a:spcBef>
                <a:buFont typeface="Arial" charset="0"/>
                <a:buChar char="•"/>
                <a:defRPr sz="2800">
                  <a:solidFill>
                    <a:schemeClr val="tx1"/>
                  </a:solidFill>
                  <a:latin typeface="等线" pitchFamily="2" charset="-122"/>
                  <a:ea typeface="等线" pitchFamily="2" charset="-122"/>
                </a:defRPr>
              </a:lvl1pPr>
              <a:lvl2pPr marL="742950" indent="-285750">
                <a:lnSpc>
                  <a:spcPct val="90000"/>
                </a:lnSpc>
                <a:spcBef>
                  <a:spcPts val="500"/>
                </a:spcBef>
                <a:buFont typeface="Arial" charset="0"/>
                <a:buChar char="•"/>
                <a:defRPr sz="2400">
                  <a:solidFill>
                    <a:schemeClr val="tx1"/>
                  </a:solidFill>
                  <a:latin typeface="等线" pitchFamily="2" charset="-122"/>
                  <a:ea typeface="等线" pitchFamily="2" charset="-122"/>
                </a:defRPr>
              </a:lvl2pPr>
              <a:lvl3pPr marL="1143000" indent="-228600">
                <a:lnSpc>
                  <a:spcPct val="90000"/>
                </a:lnSpc>
                <a:spcBef>
                  <a:spcPts val="500"/>
                </a:spcBef>
                <a:buFont typeface="Arial" charset="0"/>
                <a:buChar char="•"/>
                <a:defRPr sz="2000">
                  <a:solidFill>
                    <a:schemeClr val="tx1"/>
                  </a:solidFill>
                  <a:latin typeface="等线" pitchFamily="2" charset="-122"/>
                  <a:ea typeface="等线" pitchFamily="2" charset="-122"/>
                </a:defRPr>
              </a:lvl3pPr>
              <a:lvl4pPr marL="1600200" indent="-228600">
                <a:lnSpc>
                  <a:spcPct val="90000"/>
                </a:lnSpc>
                <a:spcBef>
                  <a:spcPts val="500"/>
                </a:spcBef>
                <a:buFont typeface="Arial" charset="0"/>
                <a:buChar char="•"/>
                <a:defRPr>
                  <a:solidFill>
                    <a:schemeClr val="tx1"/>
                  </a:solidFill>
                  <a:latin typeface="等线" pitchFamily="2" charset="-122"/>
                  <a:ea typeface="等线" pitchFamily="2" charset="-122"/>
                </a:defRPr>
              </a:lvl4pPr>
              <a:lvl5pPr marL="2057400" indent="-228600">
                <a:lnSpc>
                  <a:spcPct val="90000"/>
                </a:lnSpc>
                <a:spcBef>
                  <a:spcPts val="500"/>
                </a:spcBef>
                <a:buFont typeface="Arial" charset="0"/>
                <a:buChar char="•"/>
                <a:defRPr>
                  <a:solidFill>
                    <a:schemeClr val="tx1"/>
                  </a:solidFill>
                  <a:latin typeface="等线" pitchFamily="2" charset="-122"/>
                  <a:ea typeface="等线" pitchFamily="2" charset="-122"/>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等线" pitchFamily="2" charset="-122"/>
                  <a:ea typeface="等线" pitchFamily="2" charset="-122"/>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等线" pitchFamily="2" charset="-122"/>
                  <a:ea typeface="等线" pitchFamily="2" charset="-122"/>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等线" pitchFamily="2" charset="-122"/>
                  <a:ea typeface="等线" pitchFamily="2" charset="-122"/>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等线" pitchFamily="2" charset="-122"/>
                  <a:ea typeface="等线" pitchFamily="2" charset="-122"/>
                </a:defRPr>
              </a:lvl9pPr>
            </a:lstStyle>
            <a:p>
              <a:pPr algn="ctr" latinLnBrk="1">
                <a:lnSpc>
                  <a:spcPct val="100000"/>
                </a:lnSpc>
                <a:spcBef>
                  <a:spcPct val="0"/>
                </a:spcBef>
                <a:buFontTx/>
                <a:buNone/>
              </a:pPr>
              <a:r>
                <a:rPr lang="en-US" altLang="ko-KR" sz="1600" dirty="0">
                  <a:solidFill>
                    <a:srgbClr val="002060"/>
                  </a:solidFill>
                  <a:latin typeface="Arial" charset="0"/>
                  <a:ea typeface="Gulim" pitchFamily="34" charset="-127"/>
                </a:rPr>
                <a:t>Docketing of the Case</a:t>
              </a:r>
            </a:p>
          </p:txBody>
        </p:sp>
        <p:sp>
          <p:nvSpPr>
            <p:cNvPr id="49" name="Rectangle 26"/>
            <p:cNvSpPr>
              <a:spLocks noChangeArrowheads="1"/>
            </p:cNvSpPr>
            <p:nvPr/>
          </p:nvSpPr>
          <p:spPr bwMode="auto">
            <a:xfrm>
              <a:off x="1940" y="1229"/>
              <a:ext cx="1344" cy="345"/>
            </a:xfrm>
            <a:prstGeom prst="roundRect">
              <a:avLst>
                <a:gd name="adj" fmla="val 16667"/>
              </a:avLst>
            </a:prstGeom>
            <a:solidFill>
              <a:schemeClr val="accent1">
                <a:lumMod val="40000"/>
                <a:lumOff val="60000"/>
              </a:schemeClr>
            </a:solidFill>
            <a:ln>
              <a:noFill/>
            </a:ln>
            <a:effectLst>
              <a:outerShdw blurRad="50800" dist="38100" dir="2700000" algn="tl" rotWithShape="0">
                <a:prstClr val="black">
                  <a:alpha val="40000"/>
                </a:prstClr>
              </a:outerShdw>
            </a:effectLst>
          </p:spPr>
          <p:style>
            <a:lnRef idx="1">
              <a:schemeClr val="accent3"/>
            </a:lnRef>
            <a:fillRef idx="3">
              <a:schemeClr val="accent3"/>
            </a:fillRef>
            <a:effectRef idx="2">
              <a:schemeClr val="accent3"/>
            </a:effectRef>
            <a:fontRef idx="minor">
              <a:schemeClr val="lt1"/>
            </a:fontRef>
          </p:style>
          <p:txBody>
            <a:bodyPr lIns="85780" tIns="42890" rIns="85780" bIns="42890" anchor="ctr"/>
            <a:lstStyle>
              <a:lvl1pPr>
                <a:lnSpc>
                  <a:spcPct val="90000"/>
                </a:lnSpc>
                <a:spcBef>
                  <a:spcPts val="1000"/>
                </a:spcBef>
                <a:buFont typeface="Arial" charset="0"/>
                <a:buChar char="•"/>
                <a:defRPr sz="2800">
                  <a:solidFill>
                    <a:schemeClr val="tx1"/>
                  </a:solidFill>
                  <a:latin typeface="等线" pitchFamily="2" charset="-122"/>
                  <a:ea typeface="等线" pitchFamily="2" charset="-122"/>
                </a:defRPr>
              </a:lvl1pPr>
              <a:lvl2pPr marL="742950" indent="-285750">
                <a:lnSpc>
                  <a:spcPct val="90000"/>
                </a:lnSpc>
                <a:spcBef>
                  <a:spcPts val="500"/>
                </a:spcBef>
                <a:buFont typeface="Arial" charset="0"/>
                <a:buChar char="•"/>
                <a:defRPr sz="2400">
                  <a:solidFill>
                    <a:schemeClr val="tx1"/>
                  </a:solidFill>
                  <a:latin typeface="等线" pitchFamily="2" charset="-122"/>
                  <a:ea typeface="等线" pitchFamily="2" charset="-122"/>
                </a:defRPr>
              </a:lvl2pPr>
              <a:lvl3pPr marL="1143000" indent="-228600">
                <a:lnSpc>
                  <a:spcPct val="90000"/>
                </a:lnSpc>
                <a:spcBef>
                  <a:spcPts val="500"/>
                </a:spcBef>
                <a:buFont typeface="Arial" charset="0"/>
                <a:buChar char="•"/>
                <a:defRPr sz="2000">
                  <a:solidFill>
                    <a:schemeClr val="tx1"/>
                  </a:solidFill>
                  <a:latin typeface="等线" pitchFamily="2" charset="-122"/>
                  <a:ea typeface="等线" pitchFamily="2" charset="-122"/>
                </a:defRPr>
              </a:lvl3pPr>
              <a:lvl4pPr marL="1600200" indent="-228600">
                <a:lnSpc>
                  <a:spcPct val="90000"/>
                </a:lnSpc>
                <a:spcBef>
                  <a:spcPts val="500"/>
                </a:spcBef>
                <a:buFont typeface="Arial" charset="0"/>
                <a:buChar char="•"/>
                <a:defRPr>
                  <a:solidFill>
                    <a:schemeClr val="tx1"/>
                  </a:solidFill>
                  <a:latin typeface="等线" pitchFamily="2" charset="-122"/>
                  <a:ea typeface="等线" pitchFamily="2" charset="-122"/>
                </a:defRPr>
              </a:lvl4pPr>
              <a:lvl5pPr marL="2057400" indent="-228600">
                <a:lnSpc>
                  <a:spcPct val="90000"/>
                </a:lnSpc>
                <a:spcBef>
                  <a:spcPts val="500"/>
                </a:spcBef>
                <a:buFont typeface="Arial" charset="0"/>
                <a:buChar char="•"/>
                <a:defRPr>
                  <a:solidFill>
                    <a:schemeClr val="tx1"/>
                  </a:solidFill>
                  <a:latin typeface="等线" pitchFamily="2" charset="-122"/>
                  <a:ea typeface="等线" pitchFamily="2" charset="-122"/>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等线" pitchFamily="2" charset="-122"/>
                  <a:ea typeface="等线" pitchFamily="2" charset="-122"/>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等线" pitchFamily="2" charset="-122"/>
                  <a:ea typeface="等线" pitchFamily="2" charset="-122"/>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等线" pitchFamily="2" charset="-122"/>
                  <a:ea typeface="等线" pitchFamily="2" charset="-122"/>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等线" pitchFamily="2" charset="-122"/>
                  <a:ea typeface="等线" pitchFamily="2" charset="-122"/>
                </a:defRPr>
              </a:lvl9pPr>
            </a:lstStyle>
            <a:p>
              <a:pPr algn="ctr" latinLnBrk="1">
                <a:lnSpc>
                  <a:spcPct val="100000"/>
                </a:lnSpc>
                <a:spcBef>
                  <a:spcPct val="0"/>
                </a:spcBef>
                <a:buFontTx/>
                <a:buNone/>
              </a:pPr>
              <a:r>
                <a:rPr lang="en-US" altLang="zh-CN" sz="1600" dirty="0">
                  <a:solidFill>
                    <a:srgbClr val="002060"/>
                  </a:solidFill>
                  <a:latin typeface="Arial" charset="0"/>
                  <a:ea typeface="Gulim" pitchFamily="34" charset="-127"/>
                </a:rPr>
                <a:t>First Instance </a:t>
              </a:r>
              <a:r>
                <a:rPr lang="en-US" altLang="ko-KR" sz="1600" dirty="0">
                  <a:solidFill>
                    <a:srgbClr val="002060"/>
                  </a:solidFill>
                  <a:latin typeface="Arial" charset="0"/>
                  <a:ea typeface="Gulim" pitchFamily="34" charset="-127"/>
                </a:rPr>
                <a:t>Court Decision</a:t>
              </a:r>
            </a:p>
          </p:txBody>
        </p:sp>
        <p:sp>
          <p:nvSpPr>
            <p:cNvPr id="50" name="Rectangle 28"/>
            <p:cNvSpPr>
              <a:spLocks noChangeArrowheads="1"/>
            </p:cNvSpPr>
            <p:nvPr/>
          </p:nvSpPr>
          <p:spPr bwMode="auto">
            <a:xfrm>
              <a:off x="3579" y="1237"/>
              <a:ext cx="1516" cy="345"/>
            </a:xfrm>
            <a:prstGeom prst="roundRect">
              <a:avLst>
                <a:gd name="adj" fmla="val 16667"/>
              </a:avLst>
            </a:prstGeom>
            <a:solidFill>
              <a:schemeClr val="accent1">
                <a:lumMod val="40000"/>
                <a:lumOff val="60000"/>
              </a:schemeClr>
            </a:solidFill>
            <a:ln>
              <a:noFill/>
            </a:ln>
            <a:effectLst>
              <a:outerShdw blurRad="50800" dist="38100" dir="2700000" algn="tl" rotWithShape="0">
                <a:prstClr val="black">
                  <a:alpha val="40000"/>
                </a:prstClr>
              </a:outerShdw>
            </a:effectLst>
          </p:spPr>
          <p:style>
            <a:lnRef idx="1">
              <a:schemeClr val="accent3"/>
            </a:lnRef>
            <a:fillRef idx="3">
              <a:schemeClr val="accent3"/>
            </a:fillRef>
            <a:effectRef idx="2">
              <a:schemeClr val="accent3"/>
            </a:effectRef>
            <a:fontRef idx="minor">
              <a:schemeClr val="lt1"/>
            </a:fontRef>
          </p:style>
          <p:txBody>
            <a:bodyPr lIns="85780" tIns="42890" rIns="85780" bIns="42890" anchor="ctr"/>
            <a:lstStyle>
              <a:lvl1pPr>
                <a:lnSpc>
                  <a:spcPct val="90000"/>
                </a:lnSpc>
                <a:spcBef>
                  <a:spcPts val="1000"/>
                </a:spcBef>
                <a:buFont typeface="Arial" charset="0"/>
                <a:buChar char="•"/>
                <a:defRPr sz="2800">
                  <a:solidFill>
                    <a:schemeClr val="tx1"/>
                  </a:solidFill>
                  <a:latin typeface="等线" pitchFamily="2" charset="-122"/>
                  <a:ea typeface="等线" pitchFamily="2" charset="-122"/>
                </a:defRPr>
              </a:lvl1pPr>
              <a:lvl2pPr marL="742950" indent="-285750">
                <a:lnSpc>
                  <a:spcPct val="90000"/>
                </a:lnSpc>
                <a:spcBef>
                  <a:spcPts val="500"/>
                </a:spcBef>
                <a:buFont typeface="Arial" charset="0"/>
                <a:buChar char="•"/>
                <a:defRPr sz="2400">
                  <a:solidFill>
                    <a:schemeClr val="tx1"/>
                  </a:solidFill>
                  <a:latin typeface="等线" pitchFamily="2" charset="-122"/>
                  <a:ea typeface="等线" pitchFamily="2" charset="-122"/>
                </a:defRPr>
              </a:lvl2pPr>
              <a:lvl3pPr marL="1143000" indent="-228600">
                <a:lnSpc>
                  <a:spcPct val="90000"/>
                </a:lnSpc>
                <a:spcBef>
                  <a:spcPts val="500"/>
                </a:spcBef>
                <a:buFont typeface="Arial" charset="0"/>
                <a:buChar char="•"/>
                <a:defRPr sz="2000">
                  <a:solidFill>
                    <a:schemeClr val="tx1"/>
                  </a:solidFill>
                  <a:latin typeface="等线" pitchFamily="2" charset="-122"/>
                  <a:ea typeface="等线" pitchFamily="2" charset="-122"/>
                </a:defRPr>
              </a:lvl3pPr>
              <a:lvl4pPr marL="1600200" indent="-228600">
                <a:lnSpc>
                  <a:spcPct val="90000"/>
                </a:lnSpc>
                <a:spcBef>
                  <a:spcPts val="500"/>
                </a:spcBef>
                <a:buFont typeface="Arial" charset="0"/>
                <a:buChar char="•"/>
                <a:defRPr>
                  <a:solidFill>
                    <a:schemeClr val="tx1"/>
                  </a:solidFill>
                  <a:latin typeface="等线" pitchFamily="2" charset="-122"/>
                  <a:ea typeface="等线" pitchFamily="2" charset="-122"/>
                </a:defRPr>
              </a:lvl4pPr>
              <a:lvl5pPr marL="2057400" indent="-228600">
                <a:lnSpc>
                  <a:spcPct val="90000"/>
                </a:lnSpc>
                <a:spcBef>
                  <a:spcPts val="500"/>
                </a:spcBef>
                <a:buFont typeface="Arial" charset="0"/>
                <a:buChar char="•"/>
                <a:defRPr>
                  <a:solidFill>
                    <a:schemeClr val="tx1"/>
                  </a:solidFill>
                  <a:latin typeface="等线" pitchFamily="2" charset="-122"/>
                  <a:ea typeface="等线" pitchFamily="2" charset="-122"/>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等线" pitchFamily="2" charset="-122"/>
                  <a:ea typeface="等线" pitchFamily="2" charset="-122"/>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等线" pitchFamily="2" charset="-122"/>
                  <a:ea typeface="等线" pitchFamily="2" charset="-122"/>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等线" pitchFamily="2" charset="-122"/>
                  <a:ea typeface="等线" pitchFamily="2" charset="-122"/>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等线" pitchFamily="2" charset="-122"/>
                  <a:ea typeface="等线" pitchFamily="2" charset="-122"/>
                </a:defRPr>
              </a:lvl9pPr>
            </a:lstStyle>
            <a:p>
              <a:pPr algn="ctr" latinLnBrk="1">
                <a:lnSpc>
                  <a:spcPct val="100000"/>
                </a:lnSpc>
                <a:spcBef>
                  <a:spcPct val="0"/>
                </a:spcBef>
                <a:buFontTx/>
                <a:buNone/>
              </a:pPr>
              <a:r>
                <a:rPr lang="en-US" altLang="ko-KR" sz="1600" dirty="0">
                  <a:solidFill>
                    <a:srgbClr val="002060"/>
                  </a:solidFill>
                  <a:latin typeface="Arial" charset="0"/>
                  <a:ea typeface="Gulim" pitchFamily="34" charset="-127"/>
                </a:rPr>
                <a:t>Second Instance Court Decision</a:t>
              </a:r>
            </a:p>
          </p:txBody>
        </p:sp>
        <p:sp>
          <p:nvSpPr>
            <p:cNvPr id="51" name="Text Box 29"/>
            <p:cNvSpPr txBox="1">
              <a:spLocks noChangeArrowheads="1"/>
            </p:cNvSpPr>
            <p:nvPr/>
          </p:nvSpPr>
          <p:spPr bwMode="auto">
            <a:xfrm>
              <a:off x="1267" y="1450"/>
              <a:ext cx="1002" cy="2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charset="0"/>
                <a:buChar char="•"/>
                <a:defRPr sz="2800">
                  <a:solidFill>
                    <a:schemeClr val="tx1"/>
                  </a:solidFill>
                  <a:latin typeface="等线" pitchFamily="2" charset="-122"/>
                  <a:ea typeface="等线" pitchFamily="2" charset="-122"/>
                </a:defRPr>
              </a:lvl1pPr>
              <a:lvl2pPr marL="742950" indent="-285750">
                <a:lnSpc>
                  <a:spcPct val="90000"/>
                </a:lnSpc>
                <a:spcBef>
                  <a:spcPts val="500"/>
                </a:spcBef>
                <a:buFont typeface="Arial" charset="0"/>
                <a:buChar char="•"/>
                <a:defRPr sz="2400">
                  <a:solidFill>
                    <a:schemeClr val="tx1"/>
                  </a:solidFill>
                  <a:latin typeface="等线" pitchFamily="2" charset="-122"/>
                  <a:ea typeface="等线" pitchFamily="2" charset="-122"/>
                </a:defRPr>
              </a:lvl2pPr>
              <a:lvl3pPr marL="1143000" indent="-228600">
                <a:lnSpc>
                  <a:spcPct val="90000"/>
                </a:lnSpc>
                <a:spcBef>
                  <a:spcPts val="500"/>
                </a:spcBef>
                <a:buFont typeface="Arial" charset="0"/>
                <a:buChar char="•"/>
                <a:defRPr sz="2000">
                  <a:solidFill>
                    <a:schemeClr val="tx1"/>
                  </a:solidFill>
                  <a:latin typeface="等线" pitchFamily="2" charset="-122"/>
                  <a:ea typeface="等线" pitchFamily="2" charset="-122"/>
                </a:defRPr>
              </a:lvl3pPr>
              <a:lvl4pPr marL="1600200" indent="-228600">
                <a:lnSpc>
                  <a:spcPct val="90000"/>
                </a:lnSpc>
                <a:spcBef>
                  <a:spcPts val="500"/>
                </a:spcBef>
                <a:buFont typeface="Arial" charset="0"/>
                <a:buChar char="•"/>
                <a:defRPr>
                  <a:solidFill>
                    <a:schemeClr val="tx1"/>
                  </a:solidFill>
                  <a:latin typeface="等线" pitchFamily="2" charset="-122"/>
                  <a:ea typeface="等线" pitchFamily="2" charset="-122"/>
                </a:defRPr>
              </a:lvl4pPr>
              <a:lvl5pPr marL="2057400" indent="-228600">
                <a:lnSpc>
                  <a:spcPct val="90000"/>
                </a:lnSpc>
                <a:spcBef>
                  <a:spcPts val="500"/>
                </a:spcBef>
                <a:buFont typeface="Arial" charset="0"/>
                <a:buChar char="•"/>
                <a:defRPr>
                  <a:solidFill>
                    <a:schemeClr val="tx1"/>
                  </a:solidFill>
                  <a:latin typeface="等线" pitchFamily="2" charset="-122"/>
                  <a:ea typeface="等线" pitchFamily="2" charset="-122"/>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等线" pitchFamily="2" charset="-122"/>
                  <a:ea typeface="等线" pitchFamily="2" charset="-122"/>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等线" pitchFamily="2" charset="-122"/>
                  <a:ea typeface="等线" pitchFamily="2" charset="-122"/>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等线" pitchFamily="2" charset="-122"/>
                  <a:ea typeface="等线" pitchFamily="2" charset="-122"/>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等线" pitchFamily="2" charset="-122"/>
                  <a:ea typeface="等线" pitchFamily="2" charset="-122"/>
                </a:defRPr>
              </a:lvl9pPr>
            </a:lstStyle>
            <a:p>
              <a:pPr algn="ctr" latinLnBrk="1">
                <a:lnSpc>
                  <a:spcPct val="100000"/>
                </a:lnSpc>
                <a:spcBef>
                  <a:spcPct val="0"/>
                </a:spcBef>
                <a:buFontTx/>
                <a:buNone/>
              </a:pPr>
              <a:r>
                <a:rPr lang="en-US" altLang="zh-CN" sz="1200" i="1" dirty="0">
                  <a:solidFill>
                    <a:schemeClr val="bg2">
                      <a:lumMod val="50000"/>
                    </a:schemeClr>
                  </a:solidFill>
                  <a:latin typeface="Arial" charset="0"/>
                  <a:ea typeface="Gulim" pitchFamily="34" charset="-127"/>
                </a:rPr>
                <a:t>12</a:t>
              </a:r>
              <a:r>
                <a:rPr lang="en-US" altLang="ko-KR" sz="1200" i="1" dirty="0">
                  <a:solidFill>
                    <a:schemeClr val="bg2">
                      <a:lumMod val="50000"/>
                    </a:schemeClr>
                  </a:solidFill>
                  <a:latin typeface="Arial" charset="0"/>
                  <a:ea typeface="Gulim" pitchFamily="34" charset="-127"/>
                </a:rPr>
                <a:t> -24</a:t>
              </a:r>
            </a:p>
            <a:p>
              <a:pPr algn="ctr" latinLnBrk="1">
                <a:lnSpc>
                  <a:spcPct val="100000"/>
                </a:lnSpc>
                <a:spcBef>
                  <a:spcPct val="0"/>
                </a:spcBef>
                <a:buFontTx/>
                <a:buNone/>
              </a:pPr>
              <a:r>
                <a:rPr lang="en-US" altLang="ko-KR" sz="1200" i="1" dirty="0">
                  <a:solidFill>
                    <a:schemeClr val="bg2">
                      <a:lumMod val="50000"/>
                    </a:schemeClr>
                  </a:solidFill>
                  <a:latin typeface="Arial" charset="0"/>
                  <a:ea typeface="Gulim" pitchFamily="34" charset="-127"/>
                </a:rPr>
                <a:t>months</a:t>
              </a:r>
            </a:p>
          </p:txBody>
        </p:sp>
        <p:sp>
          <p:nvSpPr>
            <p:cNvPr id="52" name="Text Box 30"/>
            <p:cNvSpPr txBox="1">
              <a:spLocks noChangeArrowheads="1"/>
            </p:cNvSpPr>
            <p:nvPr/>
          </p:nvSpPr>
          <p:spPr bwMode="auto">
            <a:xfrm>
              <a:off x="2962" y="1441"/>
              <a:ext cx="908" cy="2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charset="0"/>
                <a:buChar char="•"/>
                <a:defRPr sz="2800">
                  <a:solidFill>
                    <a:schemeClr val="tx1"/>
                  </a:solidFill>
                  <a:latin typeface="等线" pitchFamily="2" charset="-122"/>
                  <a:ea typeface="等线" pitchFamily="2" charset="-122"/>
                </a:defRPr>
              </a:lvl1pPr>
              <a:lvl2pPr marL="742950" indent="-285750">
                <a:lnSpc>
                  <a:spcPct val="90000"/>
                </a:lnSpc>
                <a:spcBef>
                  <a:spcPts val="500"/>
                </a:spcBef>
                <a:buFont typeface="Arial" charset="0"/>
                <a:buChar char="•"/>
                <a:defRPr sz="2400">
                  <a:solidFill>
                    <a:schemeClr val="tx1"/>
                  </a:solidFill>
                  <a:latin typeface="等线" pitchFamily="2" charset="-122"/>
                  <a:ea typeface="等线" pitchFamily="2" charset="-122"/>
                </a:defRPr>
              </a:lvl2pPr>
              <a:lvl3pPr marL="1143000" indent="-228600">
                <a:lnSpc>
                  <a:spcPct val="90000"/>
                </a:lnSpc>
                <a:spcBef>
                  <a:spcPts val="500"/>
                </a:spcBef>
                <a:buFont typeface="Arial" charset="0"/>
                <a:buChar char="•"/>
                <a:defRPr sz="2000">
                  <a:solidFill>
                    <a:schemeClr val="tx1"/>
                  </a:solidFill>
                  <a:latin typeface="等线" pitchFamily="2" charset="-122"/>
                  <a:ea typeface="等线" pitchFamily="2" charset="-122"/>
                </a:defRPr>
              </a:lvl3pPr>
              <a:lvl4pPr marL="1600200" indent="-228600">
                <a:lnSpc>
                  <a:spcPct val="90000"/>
                </a:lnSpc>
                <a:spcBef>
                  <a:spcPts val="500"/>
                </a:spcBef>
                <a:buFont typeface="Arial" charset="0"/>
                <a:buChar char="•"/>
                <a:defRPr>
                  <a:solidFill>
                    <a:schemeClr val="tx1"/>
                  </a:solidFill>
                  <a:latin typeface="等线" pitchFamily="2" charset="-122"/>
                  <a:ea typeface="等线" pitchFamily="2" charset="-122"/>
                </a:defRPr>
              </a:lvl4pPr>
              <a:lvl5pPr marL="2057400" indent="-228600">
                <a:lnSpc>
                  <a:spcPct val="90000"/>
                </a:lnSpc>
                <a:spcBef>
                  <a:spcPts val="500"/>
                </a:spcBef>
                <a:buFont typeface="Arial" charset="0"/>
                <a:buChar char="•"/>
                <a:defRPr>
                  <a:solidFill>
                    <a:schemeClr val="tx1"/>
                  </a:solidFill>
                  <a:latin typeface="等线" pitchFamily="2" charset="-122"/>
                  <a:ea typeface="等线" pitchFamily="2" charset="-122"/>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等线" pitchFamily="2" charset="-122"/>
                  <a:ea typeface="等线" pitchFamily="2" charset="-122"/>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等线" pitchFamily="2" charset="-122"/>
                  <a:ea typeface="等线" pitchFamily="2" charset="-122"/>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等线" pitchFamily="2" charset="-122"/>
                  <a:ea typeface="等线" pitchFamily="2" charset="-122"/>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等线" pitchFamily="2" charset="-122"/>
                  <a:ea typeface="等线" pitchFamily="2" charset="-122"/>
                </a:defRPr>
              </a:lvl9pPr>
            </a:lstStyle>
            <a:p>
              <a:pPr algn="ctr" latinLnBrk="1">
                <a:lnSpc>
                  <a:spcPct val="100000"/>
                </a:lnSpc>
                <a:spcBef>
                  <a:spcPct val="0"/>
                </a:spcBef>
                <a:buFontTx/>
                <a:buNone/>
              </a:pPr>
              <a:r>
                <a:rPr lang="en-US" altLang="zh-CN" sz="1200" i="1" dirty="0">
                  <a:solidFill>
                    <a:schemeClr val="bg2">
                      <a:lumMod val="50000"/>
                    </a:schemeClr>
                  </a:solidFill>
                  <a:latin typeface="Arial" charset="0"/>
                  <a:ea typeface="Gulim" pitchFamily="34" charset="-127"/>
                </a:rPr>
                <a:t>12</a:t>
              </a:r>
              <a:r>
                <a:rPr lang="en-US" altLang="ko-KR" sz="1200" i="1" dirty="0">
                  <a:solidFill>
                    <a:schemeClr val="bg2">
                      <a:lumMod val="50000"/>
                    </a:schemeClr>
                  </a:solidFill>
                  <a:latin typeface="Arial" charset="0"/>
                  <a:ea typeface="Gulim" pitchFamily="34" charset="-127"/>
                </a:rPr>
                <a:t> – </a:t>
              </a:r>
              <a:r>
                <a:rPr lang="en-US" altLang="zh-CN" sz="1200" i="1" dirty="0">
                  <a:solidFill>
                    <a:schemeClr val="bg2">
                      <a:lumMod val="50000"/>
                    </a:schemeClr>
                  </a:solidFill>
                  <a:latin typeface="Arial" charset="0"/>
                  <a:ea typeface="Gulim" pitchFamily="34" charset="-127"/>
                </a:rPr>
                <a:t>18</a:t>
              </a:r>
            </a:p>
            <a:p>
              <a:pPr algn="ctr" latinLnBrk="1">
                <a:lnSpc>
                  <a:spcPct val="100000"/>
                </a:lnSpc>
                <a:spcBef>
                  <a:spcPct val="0"/>
                </a:spcBef>
                <a:buFontTx/>
                <a:buNone/>
              </a:pPr>
              <a:r>
                <a:rPr lang="en-US" altLang="ko-KR" sz="1200" i="1" dirty="0">
                  <a:solidFill>
                    <a:schemeClr val="bg2">
                      <a:lumMod val="50000"/>
                    </a:schemeClr>
                  </a:solidFill>
                  <a:latin typeface="Arial" charset="0"/>
                  <a:ea typeface="Gulim" pitchFamily="34" charset="-127"/>
                </a:rPr>
                <a:t>months</a:t>
              </a:r>
            </a:p>
          </p:txBody>
        </p:sp>
        <p:sp>
          <p:nvSpPr>
            <p:cNvPr id="53" name="Line 32"/>
            <p:cNvSpPr>
              <a:spLocks noChangeShapeType="1"/>
            </p:cNvSpPr>
            <p:nvPr/>
          </p:nvSpPr>
          <p:spPr bwMode="auto">
            <a:xfrm>
              <a:off x="1627" y="1410"/>
              <a:ext cx="301" cy="0"/>
            </a:xfrm>
            <a:prstGeom prst="line">
              <a:avLst/>
            </a:prstGeom>
            <a:noFill/>
            <a:ln w="1524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rIns="36000"/>
            <a:lstStyle/>
            <a:p>
              <a:pPr algn="ctr"/>
              <a:endParaRPr lang="zh-CN" altLang="en-US" sz="2000"/>
            </a:p>
          </p:txBody>
        </p:sp>
        <p:sp>
          <p:nvSpPr>
            <p:cNvPr id="54" name="Line 33"/>
            <p:cNvSpPr>
              <a:spLocks noChangeShapeType="1"/>
            </p:cNvSpPr>
            <p:nvPr/>
          </p:nvSpPr>
          <p:spPr bwMode="auto">
            <a:xfrm>
              <a:off x="3284" y="1410"/>
              <a:ext cx="277" cy="0"/>
            </a:xfrm>
            <a:prstGeom prst="line">
              <a:avLst/>
            </a:prstGeom>
            <a:noFill/>
            <a:ln w="1524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rIns="36000"/>
            <a:lstStyle/>
            <a:p>
              <a:pPr algn="ctr"/>
              <a:endParaRPr lang="zh-CN" altLang="en-US" sz="2000"/>
            </a:p>
          </p:txBody>
        </p:sp>
        <p:sp>
          <p:nvSpPr>
            <p:cNvPr id="55" name="Line 36"/>
            <p:cNvSpPr>
              <a:spLocks noChangeShapeType="1"/>
            </p:cNvSpPr>
            <p:nvPr/>
          </p:nvSpPr>
          <p:spPr bwMode="auto">
            <a:xfrm>
              <a:off x="20" y="1407"/>
              <a:ext cx="780" cy="3"/>
            </a:xfrm>
            <a:prstGeom prst="line">
              <a:avLst/>
            </a:prstGeom>
            <a:noFill/>
            <a:ln w="15240">
              <a:solidFill>
                <a:schemeClr val="tx1"/>
              </a:solidFill>
              <a:round/>
              <a:headEnd type="oval"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rIns="36000"/>
            <a:lstStyle/>
            <a:p>
              <a:pPr algn="ctr"/>
              <a:endParaRPr lang="zh-CN" altLang="en-US" sz="2000"/>
            </a:p>
          </p:txBody>
        </p:sp>
        <p:sp>
          <p:nvSpPr>
            <p:cNvPr id="56" name="Text Box 37"/>
            <p:cNvSpPr txBox="1">
              <a:spLocks noChangeArrowheads="1"/>
            </p:cNvSpPr>
            <p:nvPr/>
          </p:nvSpPr>
          <p:spPr bwMode="auto">
            <a:xfrm>
              <a:off x="-99" y="1223"/>
              <a:ext cx="98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nSpc>
                  <a:spcPct val="90000"/>
                </a:lnSpc>
                <a:spcBef>
                  <a:spcPts val="1000"/>
                </a:spcBef>
                <a:buFont typeface="Arial" charset="0"/>
                <a:buChar char="•"/>
                <a:defRPr sz="2800">
                  <a:solidFill>
                    <a:schemeClr val="tx1"/>
                  </a:solidFill>
                  <a:latin typeface="等线" pitchFamily="2" charset="-122"/>
                  <a:ea typeface="等线" pitchFamily="2" charset="-122"/>
                </a:defRPr>
              </a:lvl1pPr>
              <a:lvl2pPr marL="742950" indent="-285750">
                <a:lnSpc>
                  <a:spcPct val="90000"/>
                </a:lnSpc>
                <a:spcBef>
                  <a:spcPts val="500"/>
                </a:spcBef>
                <a:buFont typeface="Arial" charset="0"/>
                <a:buChar char="•"/>
                <a:defRPr sz="2400">
                  <a:solidFill>
                    <a:schemeClr val="tx1"/>
                  </a:solidFill>
                  <a:latin typeface="等线" pitchFamily="2" charset="-122"/>
                  <a:ea typeface="等线" pitchFamily="2" charset="-122"/>
                </a:defRPr>
              </a:lvl2pPr>
              <a:lvl3pPr marL="1143000" indent="-228600">
                <a:lnSpc>
                  <a:spcPct val="90000"/>
                </a:lnSpc>
                <a:spcBef>
                  <a:spcPts val="500"/>
                </a:spcBef>
                <a:buFont typeface="Arial" charset="0"/>
                <a:buChar char="•"/>
                <a:defRPr sz="2000">
                  <a:solidFill>
                    <a:schemeClr val="tx1"/>
                  </a:solidFill>
                  <a:latin typeface="等线" pitchFamily="2" charset="-122"/>
                  <a:ea typeface="等线" pitchFamily="2" charset="-122"/>
                </a:defRPr>
              </a:lvl3pPr>
              <a:lvl4pPr marL="1600200" indent="-228600">
                <a:lnSpc>
                  <a:spcPct val="90000"/>
                </a:lnSpc>
                <a:spcBef>
                  <a:spcPts val="500"/>
                </a:spcBef>
                <a:buFont typeface="Arial" charset="0"/>
                <a:buChar char="•"/>
                <a:defRPr>
                  <a:solidFill>
                    <a:schemeClr val="tx1"/>
                  </a:solidFill>
                  <a:latin typeface="等线" pitchFamily="2" charset="-122"/>
                  <a:ea typeface="等线" pitchFamily="2" charset="-122"/>
                </a:defRPr>
              </a:lvl4pPr>
              <a:lvl5pPr marL="2057400" indent="-228600">
                <a:lnSpc>
                  <a:spcPct val="90000"/>
                </a:lnSpc>
                <a:spcBef>
                  <a:spcPts val="500"/>
                </a:spcBef>
                <a:buFont typeface="Arial" charset="0"/>
                <a:buChar char="•"/>
                <a:defRPr>
                  <a:solidFill>
                    <a:schemeClr val="tx1"/>
                  </a:solidFill>
                  <a:latin typeface="等线" pitchFamily="2" charset="-122"/>
                  <a:ea typeface="等线" pitchFamily="2" charset="-122"/>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等线" pitchFamily="2" charset="-122"/>
                  <a:ea typeface="等线" pitchFamily="2" charset="-122"/>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等线" pitchFamily="2" charset="-122"/>
                  <a:ea typeface="等线" pitchFamily="2" charset="-122"/>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等线" pitchFamily="2" charset="-122"/>
                  <a:ea typeface="等线" pitchFamily="2" charset="-122"/>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等线" pitchFamily="2" charset="-122"/>
                  <a:ea typeface="等线" pitchFamily="2" charset="-122"/>
                </a:defRPr>
              </a:lvl9pPr>
            </a:lstStyle>
            <a:p>
              <a:pPr algn="ctr" latinLnBrk="1">
                <a:lnSpc>
                  <a:spcPct val="100000"/>
                </a:lnSpc>
                <a:spcBef>
                  <a:spcPct val="0"/>
                </a:spcBef>
                <a:buFontTx/>
                <a:buNone/>
              </a:pPr>
              <a:r>
                <a:rPr lang="en-US" altLang="ko-KR" sz="1200" i="1">
                  <a:solidFill>
                    <a:schemeClr val="bg2">
                      <a:lumMod val="50000"/>
                    </a:schemeClr>
                  </a:solidFill>
                  <a:latin typeface="Arial" charset="0"/>
                  <a:ea typeface="Gulim" pitchFamily="34" charset="-127"/>
                </a:rPr>
                <a:t>Pre-litigation</a:t>
              </a:r>
              <a:r>
                <a:rPr lang="en-US" altLang="ko-KR" sz="1200" i="1">
                  <a:solidFill>
                    <a:srgbClr val="26276A"/>
                  </a:solidFill>
                  <a:latin typeface="Arial" charset="0"/>
                  <a:ea typeface="Gulim" pitchFamily="34" charset="-127"/>
                </a:rPr>
                <a:t> </a:t>
              </a:r>
              <a:r>
                <a:rPr lang="en-US" altLang="ko-KR" sz="1200" i="1">
                  <a:solidFill>
                    <a:schemeClr val="bg2">
                      <a:lumMod val="50000"/>
                    </a:schemeClr>
                  </a:solidFill>
                  <a:latin typeface="Arial" charset="0"/>
                  <a:ea typeface="Gulim" pitchFamily="34" charset="-127"/>
                </a:rPr>
                <a:t>Preparation</a:t>
              </a:r>
              <a:endParaRPr lang="en-US" altLang="ko-KR" sz="1200" i="1" dirty="0">
                <a:solidFill>
                  <a:schemeClr val="bg2">
                    <a:lumMod val="50000"/>
                  </a:schemeClr>
                </a:solidFill>
                <a:latin typeface="Arial" charset="0"/>
                <a:ea typeface="Gulim" pitchFamily="34" charset="-127"/>
              </a:endParaRPr>
            </a:p>
          </p:txBody>
        </p:sp>
        <p:sp>
          <p:nvSpPr>
            <p:cNvPr id="57" name="Text Box 38"/>
            <p:cNvSpPr txBox="1">
              <a:spLocks noChangeArrowheads="1"/>
            </p:cNvSpPr>
            <p:nvPr/>
          </p:nvSpPr>
          <p:spPr bwMode="auto">
            <a:xfrm>
              <a:off x="4331" y="3311"/>
              <a:ext cx="764" cy="170"/>
            </a:xfrm>
            <a:prstGeom prst="rect">
              <a:avLst/>
            </a:prstGeom>
            <a:solidFill>
              <a:schemeClr val="accent1">
                <a:alpha val="10196"/>
              </a:schemeClr>
            </a:solidFill>
            <a:ln>
              <a:noFill/>
            </a:ln>
            <a:effectLst/>
            <a:extLst>
              <a:ext uri="{91240B29-F687-4F45-9708-019B960494DF}">
                <a14:hiddenLine xmlns:a14="http://schemas.microsoft.com/office/drawing/2010/main" w="127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36000" rIns="36000">
              <a:spAutoFit/>
            </a:bodyPr>
            <a:lstStyle>
              <a:lvl1pPr marL="185738">
                <a:lnSpc>
                  <a:spcPct val="90000"/>
                </a:lnSpc>
                <a:spcBef>
                  <a:spcPts val="1000"/>
                </a:spcBef>
                <a:buFont typeface="Arial" charset="0"/>
                <a:buChar char="•"/>
                <a:defRPr sz="2800">
                  <a:solidFill>
                    <a:schemeClr val="tx1"/>
                  </a:solidFill>
                  <a:latin typeface="等线" pitchFamily="2" charset="-122"/>
                  <a:ea typeface="等线" pitchFamily="2" charset="-122"/>
                </a:defRPr>
              </a:lvl1pPr>
              <a:lvl2pPr marL="742950" indent="-285750">
                <a:lnSpc>
                  <a:spcPct val="90000"/>
                </a:lnSpc>
                <a:spcBef>
                  <a:spcPts val="500"/>
                </a:spcBef>
                <a:buFont typeface="Arial" charset="0"/>
                <a:buChar char="•"/>
                <a:defRPr sz="2400">
                  <a:solidFill>
                    <a:schemeClr val="tx1"/>
                  </a:solidFill>
                  <a:latin typeface="等线" pitchFamily="2" charset="-122"/>
                  <a:ea typeface="等线" pitchFamily="2" charset="-122"/>
                </a:defRPr>
              </a:lvl2pPr>
              <a:lvl3pPr marL="1143000" indent="-228600">
                <a:lnSpc>
                  <a:spcPct val="90000"/>
                </a:lnSpc>
                <a:spcBef>
                  <a:spcPts val="500"/>
                </a:spcBef>
                <a:buFont typeface="Arial" charset="0"/>
                <a:buChar char="•"/>
                <a:defRPr sz="2000">
                  <a:solidFill>
                    <a:schemeClr val="tx1"/>
                  </a:solidFill>
                  <a:latin typeface="等线" pitchFamily="2" charset="-122"/>
                  <a:ea typeface="等线" pitchFamily="2" charset="-122"/>
                </a:defRPr>
              </a:lvl3pPr>
              <a:lvl4pPr marL="1600200" indent="-228600">
                <a:lnSpc>
                  <a:spcPct val="90000"/>
                </a:lnSpc>
                <a:spcBef>
                  <a:spcPts val="500"/>
                </a:spcBef>
                <a:buFont typeface="Arial" charset="0"/>
                <a:buChar char="•"/>
                <a:defRPr>
                  <a:solidFill>
                    <a:schemeClr val="tx1"/>
                  </a:solidFill>
                  <a:latin typeface="等线" pitchFamily="2" charset="-122"/>
                  <a:ea typeface="等线" pitchFamily="2" charset="-122"/>
                </a:defRPr>
              </a:lvl4pPr>
              <a:lvl5pPr marL="2057400" indent="-228600">
                <a:lnSpc>
                  <a:spcPct val="90000"/>
                </a:lnSpc>
                <a:spcBef>
                  <a:spcPts val="500"/>
                </a:spcBef>
                <a:buFont typeface="Arial" charset="0"/>
                <a:buChar char="•"/>
                <a:defRPr>
                  <a:solidFill>
                    <a:schemeClr val="tx1"/>
                  </a:solidFill>
                  <a:latin typeface="等线" pitchFamily="2" charset="-122"/>
                  <a:ea typeface="等线" pitchFamily="2" charset="-122"/>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等线" pitchFamily="2" charset="-122"/>
                  <a:ea typeface="等线" pitchFamily="2" charset="-122"/>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等线" pitchFamily="2" charset="-122"/>
                  <a:ea typeface="等线" pitchFamily="2" charset="-122"/>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等线" pitchFamily="2" charset="-122"/>
                  <a:ea typeface="等线" pitchFamily="2" charset="-122"/>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等线" pitchFamily="2" charset="-122"/>
                  <a:ea typeface="等线" pitchFamily="2" charset="-122"/>
                </a:defRPr>
              </a:lvl9pPr>
            </a:lstStyle>
            <a:p>
              <a:pPr algn="ctr" latinLnBrk="1">
                <a:lnSpc>
                  <a:spcPct val="100000"/>
                </a:lnSpc>
                <a:spcBef>
                  <a:spcPct val="50000"/>
                </a:spcBef>
                <a:buFontTx/>
                <a:buNone/>
              </a:pPr>
              <a:r>
                <a:rPr kumimoji="1" lang="en-US" altLang="ko-KR" sz="1400" b="1" dirty="0">
                  <a:solidFill>
                    <a:schemeClr val="tx2"/>
                  </a:solidFill>
                  <a:latin typeface="Arial" charset="0"/>
                  <a:ea typeface="Gulim" pitchFamily="34" charset="-127"/>
                </a:rPr>
                <a:t>Total: </a:t>
              </a:r>
              <a:r>
                <a:rPr kumimoji="1" lang="en-US" altLang="zh-CN" sz="1400" b="1" dirty="0">
                  <a:solidFill>
                    <a:schemeClr val="tx2"/>
                  </a:solidFill>
                  <a:latin typeface="Arial" charset="0"/>
                  <a:ea typeface="Gulim" pitchFamily="34" charset="-127"/>
                </a:rPr>
                <a:t>2</a:t>
              </a:r>
              <a:r>
                <a:rPr kumimoji="1" lang="en-US" altLang="ko-KR" sz="1400" b="1" dirty="0">
                  <a:solidFill>
                    <a:schemeClr val="tx2"/>
                  </a:solidFill>
                  <a:latin typeface="Arial" charset="0"/>
                  <a:ea typeface="Gulim" pitchFamily="34" charset="-127"/>
                </a:rPr>
                <a:t>-</a:t>
              </a:r>
              <a:r>
                <a:rPr kumimoji="1" lang="en-US" altLang="zh-CN" sz="1400" b="1" dirty="0">
                  <a:solidFill>
                    <a:schemeClr val="tx2"/>
                  </a:solidFill>
                  <a:latin typeface="Arial" charset="0"/>
                  <a:ea typeface="Gulim" pitchFamily="34" charset="-127"/>
                </a:rPr>
                <a:t>3</a:t>
              </a:r>
              <a:r>
                <a:rPr kumimoji="1" lang="en-US" altLang="ko-KR" sz="1400" b="1" dirty="0">
                  <a:solidFill>
                    <a:schemeClr val="tx2"/>
                  </a:solidFill>
                  <a:latin typeface="Arial" charset="0"/>
                  <a:ea typeface="Gulim" pitchFamily="34" charset="-127"/>
                </a:rPr>
                <a:t> years</a:t>
              </a:r>
            </a:p>
          </p:txBody>
        </p:sp>
        <p:sp>
          <p:nvSpPr>
            <p:cNvPr id="58" name="Text Box 29">
              <a:extLst>
                <a:ext uri="{FF2B5EF4-FFF2-40B4-BE49-F238E27FC236}">
                  <a16:creationId xmlns:a16="http://schemas.microsoft.com/office/drawing/2014/main" id="{534FBC27-F58D-49B8-B70D-7E0C68B732C5}"/>
                </a:ext>
              </a:extLst>
            </p:cNvPr>
            <p:cNvSpPr txBox="1">
              <a:spLocks noChangeArrowheads="1"/>
            </p:cNvSpPr>
            <p:nvPr/>
          </p:nvSpPr>
          <p:spPr bwMode="auto">
            <a:xfrm>
              <a:off x="1085" y="1938"/>
              <a:ext cx="1002" cy="1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charset="0"/>
                <a:buChar char="•"/>
                <a:defRPr sz="2800">
                  <a:solidFill>
                    <a:schemeClr val="tx1"/>
                  </a:solidFill>
                  <a:latin typeface="等线" pitchFamily="2" charset="-122"/>
                  <a:ea typeface="等线" pitchFamily="2" charset="-122"/>
                </a:defRPr>
              </a:lvl1pPr>
              <a:lvl2pPr marL="742950" indent="-285750">
                <a:lnSpc>
                  <a:spcPct val="90000"/>
                </a:lnSpc>
                <a:spcBef>
                  <a:spcPts val="500"/>
                </a:spcBef>
                <a:buFont typeface="Arial" charset="0"/>
                <a:buChar char="•"/>
                <a:defRPr sz="2400">
                  <a:solidFill>
                    <a:schemeClr val="tx1"/>
                  </a:solidFill>
                  <a:latin typeface="等线" pitchFamily="2" charset="-122"/>
                  <a:ea typeface="等线" pitchFamily="2" charset="-122"/>
                </a:defRPr>
              </a:lvl2pPr>
              <a:lvl3pPr marL="1143000" indent="-228600">
                <a:lnSpc>
                  <a:spcPct val="90000"/>
                </a:lnSpc>
                <a:spcBef>
                  <a:spcPts val="500"/>
                </a:spcBef>
                <a:buFont typeface="Arial" charset="0"/>
                <a:buChar char="•"/>
                <a:defRPr sz="2000">
                  <a:solidFill>
                    <a:schemeClr val="tx1"/>
                  </a:solidFill>
                  <a:latin typeface="等线" pitchFamily="2" charset="-122"/>
                  <a:ea typeface="等线" pitchFamily="2" charset="-122"/>
                </a:defRPr>
              </a:lvl3pPr>
              <a:lvl4pPr marL="1600200" indent="-228600">
                <a:lnSpc>
                  <a:spcPct val="90000"/>
                </a:lnSpc>
                <a:spcBef>
                  <a:spcPts val="500"/>
                </a:spcBef>
                <a:buFont typeface="Arial" charset="0"/>
                <a:buChar char="•"/>
                <a:defRPr>
                  <a:solidFill>
                    <a:schemeClr val="tx1"/>
                  </a:solidFill>
                  <a:latin typeface="等线" pitchFamily="2" charset="-122"/>
                  <a:ea typeface="等线" pitchFamily="2" charset="-122"/>
                </a:defRPr>
              </a:lvl4pPr>
              <a:lvl5pPr marL="2057400" indent="-228600">
                <a:lnSpc>
                  <a:spcPct val="90000"/>
                </a:lnSpc>
                <a:spcBef>
                  <a:spcPts val="500"/>
                </a:spcBef>
                <a:buFont typeface="Arial" charset="0"/>
                <a:buChar char="•"/>
                <a:defRPr>
                  <a:solidFill>
                    <a:schemeClr val="tx1"/>
                  </a:solidFill>
                  <a:latin typeface="等线" pitchFamily="2" charset="-122"/>
                  <a:ea typeface="等线" pitchFamily="2" charset="-122"/>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等线" pitchFamily="2" charset="-122"/>
                  <a:ea typeface="等线" pitchFamily="2" charset="-122"/>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等线" pitchFamily="2" charset="-122"/>
                  <a:ea typeface="等线" pitchFamily="2" charset="-122"/>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等线" pitchFamily="2" charset="-122"/>
                  <a:ea typeface="等线" pitchFamily="2" charset="-122"/>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等线" pitchFamily="2" charset="-122"/>
                  <a:ea typeface="等线" pitchFamily="2" charset="-122"/>
                </a:defRPr>
              </a:lvl9pPr>
            </a:lstStyle>
            <a:p>
              <a:pPr algn="ctr" latinLnBrk="1">
                <a:lnSpc>
                  <a:spcPct val="100000"/>
                </a:lnSpc>
                <a:spcBef>
                  <a:spcPct val="0"/>
                </a:spcBef>
                <a:buFontTx/>
                <a:buNone/>
              </a:pPr>
              <a:r>
                <a:rPr lang="en-US" altLang="zh-CN" sz="1400" i="1" dirty="0">
                  <a:solidFill>
                    <a:srgbClr val="26276A"/>
                  </a:solidFill>
                  <a:latin typeface="Arial" charset="0"/>
                  <a:ea typeface="Gulim" pitchFamily="34" charset="-127"/>
                </a:rPr>
                <a:t>Motion to stay</a:t>
              </a:r>
              <a:endParaRPr lang="en-US" altLang="ko-KR" sz="1400" i="1" dirty="0">
                <a:solidFill>
                  <a:srgbClr val="26276A"/>
                </a:solidFill>
                <a:latin typeface="Arial" charset="0"/>
                <a:ea typeface="Gulim" pitchFamily="34" charset="-127"/>
              </a:endParaRPr>
            </a:p>
          </p:txBody>
        </p:sp>
        <p:sp>
          <p:nvSpPr>
            <p:cNvPr id="59" name="Line 19">
              <a:extLst>
                <a:ext uri="{FF2B5EF4-FFF2-40B4-BE49-F238E27FC236}">
                  <a16:creationId xmlns:a16="http://schemas.microsoft.com/office/drawing/2014/main" id="{6EA7B5F8-6C73-466A-AF8C-2FB32DB9177D}"/>
                </a:ext>
              </a:extLst>
            </p:cNvPr>
            <p:cNvSpPr>
              <a:spLocks noChangeShapeType="1"/>
            </p:cNvSpPr>
            <p:nvPr/>
          </p:nvSpPr>
          <p:spPr bwMode="auto">
            <a:xfrm rot="16200000" flipV="1">
              <a:off x="883" y="2026"/>
              <a:ext cx="803" cy="0"/>
            </a:xfrm>
            <a:prstGeom prst="line">
              <a:avLst/>
            </a:prstGeom>
            <a:noFill/>
            <a:ln w="15240">
              <a:solidFill>
                <a:schemeClr val="tx1"/>
              </a:solidFill>
              <a:prstDash val="dash"/>
              <a:round/>
              <a:headEnd type="oval"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rIns="36000"/>
            <a:lstStyle/>
            <a:p>
              <a:pPr algn="ctr"/>
              <a:endParaRPr lang="zh-CN" altLang="en-US" sz="2000"/>
            </a:p>
          </p:txBody>
        </p:sp>
      </p:grpSp>
      <p:sp>
        <p:nvSpPr>
          <p:cNvPr id="60" name="Rectangle 12"/>
          <p:cNvSpPr>
            <a:spLocks noChangeArrowheads="1"/>
          </p:cNvSpPr>
          <p:nvPr/>
        </p:nvSpPr>
        <p:spPr bwMode="auto">
          <a:xfrm>
            <a:off x="2164966" y="4281912"/>
            <a:ext cx="1879539" cy="647053"/>
          </a:xfrm>
          <a:prstGeom prst="roundRect">
            <a:avLst>
              <a:gd name="adj" fmla="val 16667"/>
            </a:avLst>
          </a:prstGeom>
          <a:solidFill>
            <a:schemeClr val="accent1">
              <a:lumMod val="75000"/>
            </a:schemeClr>
          </a:solidFill>
          <a:ln>
            <a:noFill/>
          </a:ln>
          <a:effectLst>
            <a:outerShdw blurRad="44450" dist="27940" dir="5400000" algn="ctr">
              <a:srgbClr val="000000">
                <a:alpha val="32000"/>
              </a:srgbClr>
            </a:outerShdw>
          </a:effectLst>
        </p:spPr>
        <p:txBody>
          <a:bodyPr lIns="81062" tIns="40531" rIns="81062" bIns="40531" anchor="ctr"/>
          <a:lstStyle>
            <a:lvl1pPr>
              <a:lnSpc>
                <a:spcPct val="90000"/>
              </a:lnSpc>
              <a:spcBef>
                <a:spcPts val="1000"/>
              </a:spcBef>
              <a:buFont typeface="Arial" charset="0"/>
              <a:buChar char="•"/>
              <a:defRPr sz="2800">
                <a:solidFill>
                  <a:schemeClr val="tx1"/>
                </a:solidFill>
                <a:latin typeface="等线" pitchFamily="2" charset="-122"/>
                <a:ea typeface="等线" pitchFamily="2" charset="-122"/>
              </a:defRPr>
            </a:lvl1pPr>
            <a:lvl2pPr marL="742950" indent="-285750">
              <a:lnSpc>
                <a:spcPct val="90000"/>
              </a:lnSpc>
              <a:spcBef>
                <a:spcPts val="500"/>
              </a:spcBef>
              <a:buFont typeface="Arial" charset="0"/>
              <a:buChar char="•"/>
              <a:defRPr sz="2400">
                <a:solidFill>
                  <a:schemeClr val="tx1"/>
                </a:solidFill>
                <a:latin typeface="等线" pitchFamily="2" charset="-122"/>
                <a:ea typeface="等线" pitchFamily="2" charset="-122"/>
              </a:defRPr>
            </a:lvl2pPr>
            <a:lvl3pPr marL="1143000" indent="-228600">
              <a:lnSpc>
                <a:spcPct val="90000"/>
              </a:lnSpc>
              <a:spcBef>
                <a:spcPts val="500"/>
              </a:spcBef>
              <a:buFont typeface="Arial" charset="0"/>
              <a:buChar char="•"/>
              <a:defRPr sz="2000">
                <a:solidFill>
                  <a:schemeClr val="tx1"/>
                </a:solidFill>
                <a:latin typeface="等线" pitchFamily="2" charset="-122"/>
                <a:ea typeface="等线" pitchFamily="2" charset="-122"/>
              </a:defRPr>
            </a:lvl3pPr>
            <a:lvl4pPr marL="1600200" indent="-228600">
              <a:lnSpc>
                <a:spcPct val="90000"/>
              </a:lnSpc>
              <a:spcBef>
                <a:spcPts val="500"/>
              </a:spcBef>
              <a:buFont typeface="Arial" charset="0"/>
              <a:buChar char="•"/>
              <a:defRPr>
                <a:solidFill>
                  <a:schemeClr val="tx1"/>
                </a:solidFill>
                <a:latin typeface="等线" pitchFamily="2" charset="-122"/>
                <a:ea typeface="等线" pitchFamily="2" charset="-122"/>
              </a:defRPr>
            </a:lvl4pPr>
            <a:lvl5pPr marL="2057400" indent="-228600">
              <a:lnSpc>
                <a:spcPct val="90000"/>
              </a:lnSpc>
              <a:spcBef>
                <a:spcPts val="500"/>
              </a:spcBef>
              <a:buFont typeface="Arial" charset="0"/>
              <a:buChar char="•"/>
              <a:defRPr>
                <a:solidFill>
                  <a:schemeClr val="tx1"/>
                </a:solidFill>
                <a:latin typeface="等线" pitchFamily="2" charset="-122"/>
                <a:ea typeface="等线" pitchFamily="2" charset="-122"/>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等线" pitchFamily="2" charset="-122"/>
                <a:ea typeface="等线" pitchFamily="2" charset="-122"/>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等线" pitchFamily="2" charset="-122"/>
                <a:ea typeface="等线" pitchFamily="2" charset="-122"/>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等线" pitchFamily="2" charset="-122"/>
                <a:ea typeface="等线" pitchFamily="2" charset="-122"/>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等线" pitchFamily="2" charset="-122"/>
                <a:ea typeface="等线" pitchFamily="2" charset="-122"/>
              </a:defRPr>
            </a:lvl9pPr>
          </a:lstStyle>
          <a:p>
            <a:pPr algn="ctr" eaLnBrk="1" latinLnBrk="1" hangingPunct="1">
              <a:lnSpc>
                <a:spcPct val="100000"/>
              </a:lnSpc>
              <a:spcBef>
                <a:spcPct val="0"/>
              </a:spcBef>
              <a:buFontTx/>
              <a:buNone/>
            </a:pPr>
            <a:r>
              <a:rPr lang="en-US" altLang="zh-CN" sz="1400" dirty="0">
                <a:solidFill>
                  <a:schemeClr val="bg1"/>
                </a:solidFill>
                <a:latin typeface="Arial" charset="0"/>
                <a:ea typeface="Gulim" pitchFamily="34" charset="-127"/>
              </a:rPr>
              <a:t>Invalidation Petition before CNIPA*</a:t>
            </a:r>
            <a:endParaRPr lang="en-US" altLang="ko-KR" sz="1400" dirty="0">
              <a:solidFill>
                <a:schemeClr val="bg1"/>
              </a:solidFill>
              <a:latin typeface="Arial" charset="0"/>
              <a:ea typeface="Gulim" pitchFamily="34" charset="-127"/>
            </a:endParaRPr>
          </a:p>
        </p:txBody>
      </p:sp>
      <p:sp>
        <p:nvSpPr>
          <p:cNvPr id="61" name="Text Box 11"/>
          <p:cNvSpPr txBox="1">
            <a:spLocks noChangeArrowheads="1"/>
          </p:cNvSpPr>
          <p:nvPr/>
        </p:nvSpPr>
        <p:spPr bwMode="auto">
          <a:xfrm>
            <a:off x="9110348" y="4298513"/>
            <a:ext cx="757722"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nSpc>
                <a:spcPct val="90000"/>
              </a:lnSpc>
              <a:spcBef>
                <a:spcPts val="1000"/>
              </a:spcBef>
              <a:buFont typeface="Arial" charset="0"/>
              <a:buChar char="•"/>
              <a:defRPr sz="2800">
                <a:solidFill>
                  <a:schemeClr val="tx1"/>
                </a:solidFill>
                <a:latin typeface="等线" pitchFamily="2" charset="-122"/>
                <a:ea typeface="等线" pitchFamily="2" charset="-122"/>
              </a:defRPr>
            </a:lvl1pPr>
            <a:lvl2pPr marL="742950" indent="-285750">
              <a:lnSpc>
                <a:spcPct val="90000"/>
              </a:lnSpc>
              <a:spcBef>
                <a:spcPts val="500"/>
              </a:spcBef>
              <a:buFont typeface="Arial" charset="0"/>
              <a:buChar char="•"/>
              <a:defRPr sz="2400">
                <a:solidFill>
                  <a:schemeClr val="tx1"/>
                </a:solidFill>
                <a:latin typeface="等线" pitchFamily="2" charset="-122"/>
                <a:ea typeface="等线" pitchFamily="2" charset="-122"/>
              </a:defRPr>
            </a:lvl2pPr>
            <a:lvl3pPr marL="1143000" indent="-228600">
              <a:lnSpc>
                <a:spcPct val="90000"/>
              </a:lnSpc>
              <a:spcBef>
                <a:spcPts val="500"/>
              </a:spcBef>
              <a:buFont typeface="Arial" charset="0"/>
              <a:buChar char="•"/>
              <a:defRPr sz="2000">
                <a:solidFill>
                  <a:schemeClr val="tx1"/>
                </a:solidFill>
                <a:latin typeface="等线" pitchFamily="2" charset="-122"/>
                <a:ea typeface="等线" pitchFamily="2" charset="-122"/>
              </a:defRPr>
            </a:lvl3pPr>
            <a:lvl4pPr marL="1600200" indent="-228600">
              <a:lnSpc>
                <a:spcPct val="90000"/>
              </a:lnSpc>
              <a:spcBef>
                <a:spcPts val="500"/>
              </a:spcBef>
              <a:buFont typeface="Arial" charset="0"/>
              <a:buChar char="•"/>
              <a:defRPr>
                <a:solidFill>
                  <a:schemeClr val="tx1"/>
                </a:solidFill>
                <a:latin typeface="等线" pitchFamily="2" charset="-122"/>
                <a:ea typeface="等线" pitchFamily="2" charset="-122"/>
              </a:defRPr>
            </a:lvl4pPr>
            <a:lvl5pPr marL="2057400" indent="-228600">
              <a:lnSpc>
                <a:spcPct val="90000"/>
              </a:lnSpc>
              <a:spcBef>
                <a:spcPts val="500"/>
              </a:spcBef>
              <a:buFont typeface="Arial" charset="0"/>
              <a:buChar char="•"/>
              <a:defRPr>
                <a:solidFill>
                  <a:schemeClr val="tx1"/>
                </a:solidFill>
                <a:latin typeface="等线" pitchFamily="2" charset="-122"/>
                <a:ea typeface="等线" pitchFamily="2" charset="-122"/>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等线" pitchFamily="2" charset="-122"/>
                <a:ea typeface="等线" pitchFamily="2" charset="-122"/>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等线" pitchFamily="2" charset="-122"/>
                <a:ea typeface="等线" pitchFamily="2" charset="-122"/>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等线" pitchFamily="2" charset="-122"/>
                <a:ea typeface="等线" pitchFamily="2" charset="-122"/>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等线" pitchFamily="2" charset="-122"/>
                <a:ea typeface="等线" pitchFamily="2" charset="-122"/>
              </a:defRPr>
            </a:lvl9pPr>
          </a:lstStyle>
          <a:p>
            <a:pPr latinLnBrk="1">
              <a:lnSpc>
                <a:spcPct val="100000"/>
              </a:lnSpc>
              <a:spcBef>
                <a:spcPct val="0"/>
              </a:spcBef>
              <a:buFontTx/>
              <a:buNone/>
            </a:pPr>
            <a:r>
              <a:rPr lang="en-US" altLang="zh-CN" sz="1200" i="1" dirty="0">
                <a:solidFill>
                  <a:schemeClr val="bg2">
                    <a:lumMod val="50000"/>
                  </a:schemeClr>
                </a:solidFill>
                <a:latin typeface="Arial" charset="0"/>
                <a:ea typeface="Gulim" pitchFamily="34" charset="-127"/>
              </a:rPr>
              <a:t>Appeal</a:t>
            </a:r>
            <a:endParaRPr lang="en-US" altLang="ko-KR" sz="1200" i="1" dirty="0">
              <a:solidFill>
                <a:schemeClr val="bg2">
                  <a:lumMod val="50000"/>
                </a:schemeClr>
              </a:solidFill>
              <a:latin typeface="Arial" charset="0"/>
              <a:ea typeface="Gulim" pitchFamily="34" charset="-127"/>
            </a:endParaRPr>
          </a:p>
        </p:txBody>
      </p:sp>
      <p:sp>
        <p:nvSpPr>
          <p:cNvPr id="62" name="Text Box 11"/>
          <p:cNvSpPr txBox="1">
            <a:spLocks noChangeArrowheads="1"/>
          </p:cNvSpPr>
          <p:nvPr/>
        </p:nvSpPr>
        <p:spPr bwMode="auto">
          <a:xfrm>
            <a:off x="6837535" y="4318452"/>
            <a:ext cx="757722"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nSpc>
                <a:spcPct val="90000"/>
              </a:lnSpc>
              <a:spcBef>
                <a:spcPts val="1000"/>
              </a:spcBef>
              <a:buFont typeface="Arial" charset="0"/>
              <a:buChar char="•"/>
              <a:defRPr sz="2800">
                <a:solidFill>
                  <a:schemeClr val="tx1"/>
                </a:solidFill>
                <a:latin typeface="等线" pitchFamily="2" charset="-122"/>
                <a:ea typeface="等线" pitchFamily="2" charset="-122"/>
              </a:defRPr>
            </a:lvl1pPr>
            <a:lvl2pPr marL="742950" indent="-285750">
              <a:lnSpc>
                <a:spcPct val="90000"/>
              </a:lnSpc>
              <a:spcBef>
                <a:spcPts val="500"/>
              </a:spcBef>
              <a:buFont typeface="Arial" charset="0"/>
              <a:buChar char="•"/>
              <a:defRPr sz="2400">
                <a:solidFill>
                  <a:schemeClr val="tx1"/>
                </a:solidFill>
                <a:latin typeface="等线" pitchFamily="2" charset="-122"/>
                <a:ea typeface="等线" pitchFamily="2" charset="-122"/>
              </a:defRPr>
            </a:lvl2pPr>
            <a:lvl3pPr marL="1143000" indent="-228600">
              <a:lnSpc>
                <a:spcPct val="90000"/>
              </a:lnSpc>
              <a:spcBef>
                <a:spcPts val="500"/>
              </a:spcBef>
              <a:buFont typeface="Arial" charset="0"/>
              <a:buChar char="•"/>
              <a:defRPr sz="2000">
                <a:solidFill>
                  <a:schemeClr val="tx1"/>
                </a:solidFill>
                <a:latin typeface="等线" pitchFamily="2" charset="-122"/>
                <a:ea typeface="等线" pitchFamily="2" charset="-122"/>
              </a:defRPr>
            </a:lvl3pPr>
            <a:lvl4pPr marL="1600200" indent="-228600">
              <a:lnSpc>
                <a:spcPct val="90000"/>
              </a:lnSpc>
              <a:spcBef>
                <a:spcPts val="500"/>
              </a:spcBef>
              <a:buFont typeface="Arial" charset="0"/>
              <a:buChar char="•"/>
              <a:defRPr>
                <a:solidFill>
                  <a:schemeClr val="tx1"/>
                </a:solidFill>
                <a:latin typeface="等线" pitchFamily="2" charset="-122"/>
                <a:ea typeface="等线" pitchFamily="2" charset="-122"/>
              </a:defRPr>
            </a:lvl4pPr>
            <a:lvl5pPr marL="2057400" indent="-228600">
              <a:lnSpc>
                <a:spcPct val="90000"/>
              </a:lnSpc>
              <a:spcBef>
                <a:spcPts val="500"/>
              </a:spcBef>
              <a:buFont typeface="Arial" charset="0"/>
              <a:buChar char="•"/>
              <a:defRPr>
                <a:solidFill>
                  <a:schemeClr val="tx1"/>
                </a:solidFill>
                <a:latin typeface="等线" pitchFamily="2" charset="-122"/>
                <a:ea typeface="等线" pitchFamily="2" charset="-122"/>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等线" pitchFamily="2" charset="-122"/>
                <a:ea typeface="等线" pitchFamily="2" charset="-122"/>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等线" pitchFamily="2" charset="-122"/>
                <a:ea typeface="等线" pitchFamily="2" charset="-122"/>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等线" pitchFamily="2" charset="-122"/>
                <a:ea typeface="等线" pitchFamily="2" charset="-122"/>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等线" pitchFamily="2" charset="-122"/>
                <a:ea typeface="等线" pitchFamily="2" charset="-122"/>
              </a:defRPr>
            </a:lvl9pPr>
          </a:lstStyle>
          <a:p>
            <a:pPr latinLnBrk="1">
              <a:lnSpc>
                <a:spcPct val="100000"/>
              </a:lnSpc>
              <a:spcBef>
                <a:spcPct val="0"/>
              </a:spcBef>
              <a:buFontTx/>
              <a:buNone/>
            </a:pPr>
            <a:r>
              <a:rPr lang="en-US" altLang="zh-CN" sz="1200" i="1" dirty="0">
                <a:solidFill>
                  <a:schemeClr val="bg2">
                    <a:lumMod val="50000"/>
                  </a:schemeClr>
                </a:solidFill>
                <a:latin typeface="Arial" charset="0"/>
                <a:ea typeface="Gulim" pitchFamily="34" charset="-127"/>
              </a:rPr>
              <a:t>Appeal</a:t>
            </a:r>
            <a:endParaRPr lang="en-US" altLang="ko-KR" sz="1200" i="1" dirty="0">
              <a:solidFill>
                <a:schemeClr val="bg2">
                  <a:lumMod val="50000"/>
                </a:schemeClr>
              </a:solidFill>
              <a:latin typeface="Arial" charset="0"/>
              <a:ea typeface="Gulim" pitchFamily="34" charset="-127"/>
            </a:endParaRPr>
          </a:p>
        </p:txBody>
      </p:sp>
      <p:sp>
        <p:nvSpPr>
          <p:cNvPr id="63" name="Text Box 11"/>
          <p:cNvSpPr txBox="1">
            <a:spLocks noChangeArrowheads="1"/>
          </p:cNvSpPr>
          <p:nvPr/>
        </p:nvSpPr>
        <p:spPr bwMode="auto">
          <a:xfrm>
            <a:off x="7784373" y="2025346"/>
            <a:ext cx="757722"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nSpc>
                <a:spcPct val="90000"/>
              </a:lnSpc>
              <a:spcBef>
                <a:spcPts val="1000"/>
              </a:spcBef>
              <a:buFont typeface="Arial" charset="0"/>
              <a:buChar char="•"/>
              <a:defRPr sz="2800">
                <a:solidFill>
                  <a:schemeClr val="tx1"/>
                </a:solidFill>
                <a:latin typeface="等线" pitchFamily="2" charset="-122"/>
                <a:ea typeface="等线" pitchFamily="2" charset="-122"/>
              </a:defRPr>
            </a:lvl1pPr>
            <a:lvl2pPr marL="742950" indent="-285750">
              <a:lnSpc>
                <a:spcPct val="90000"/>
              </a:lnSpc>
              <a:spcBef>
                <a:spcPts val="500"/>
              </a:spcBef>
              <a:buFont typeface="Arial" charset="0"/>
              <a:buChar char="•"/>
              <a:defRPr sz="2400">
                <a:solidFill>
                  <a:schemeClr val="tx1"/>
                </a:solidFill>
                <a:latin typeface="等线" pitchFamily="2" charset="-122"/>
                <a:ea typeface="等线" pitchFamily="2" charset="-122"/>
              </a:defRPr>
            </a:lvl2pPr>
            <a:lvl3pPr marL="1143000" indent="-228600">
              <a:lnSpc>
                <a:spcPct val="90000"/>
              </a:lnSpc>
              <a:spcBef>
                <a:spcPts val="500"/>
              </a:spcBef>
              <a:buFont typeface="Arial" charset="0"/>
              <a:buChar char="•"/>
              <a:defRPr sz="2000">
                <a:solidFill>
                  <a:schemeClr val="tx1"/>
                </a:solidFill>
                <a:latin typeface="等线" pitchFamily="2" charset="-122"/>
                <a:ea typeface="等线" pitchFamily="2" charset="-122"/>
              </a:defRPr>
            </a:lvl3pPr>
            <a:lvl4pPr marL="1600200" indent="-228600">
              <a:lnSpc>
                <a:spcPct val="90000"/>
              </a:lnSpc>
              <a:spcBef>
                <a:spcPts val="500"/>
              </a:spcBef>
              <a:buFont typeface="Arial" charset="0"/>
              <a:buChar char="•"/>
              <a:defRPr>
                <a:solidFill>
                  <a:schemeClr val="tx1"/>
                </a:solidFill>
                <a:latin typeface="等线" pitchFamily="2" charset="-122"/>
                <a:ea typeface="等线" pitchFamily="2" charset="-122"/>
              </a:defRPr>
            </a:lvl4pPr>
            <a:lvl5pPr marL="2057400" indent="-228600">
              <a:lnSpc>
                <a:spcPct val="90000"/>
              </a:lnSpc>
              <a:spcBef>
                <a:spcPts val="500"/>
              </a:spcBef>
              <a:buFont typeface="Arial" charset="0"/>
              <a:buChar char="•"/>
              <a:defRPr>
                <a:solidFill>
                  <a:schemeClr val="tx1"/>
                </a:solidFill>
                <a:latin typeface="等线" pitchFamily="2" charset="-122"/>
                <a:ea typeface="等线" pitchFamily="2" charset="-122"/>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等线" pitchFamily="2" charset="-122"/>
                <a:ea typeface="等线" pitchFamily="2" charset="-122"/>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等线" pitchFamily="2" charset="-122"/>
                <a:ea typeface="等线" pitchFamily="2" charset="-122"/>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等线" pitchFamily="2" charset="-122"/>
                <a:ea typeface="等线" pitchFamily="2" charset="-122"/>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等线" pitchFamily="2" charset="-122"/>
                <a:ea typeface="等线" pitchFamily="2" charset="-122"/>
              </a:defRPr>
            </a:lvl9pPr>
          </a:lstStyle>
          <a:p>
            <a:pPr latinLnBrk="1">
              <a:lnSpc>
                <a:spcPct val="100000"/>
              </a:lnSpc>
              <a:spcBef>
                <a:spcPct val="0"/>
              </a:spcBef>
              <a:buFontTx/>
              <a:buNone/>
            </a:pPr>
            <a:r>
              <a:rPr lang="en-US" altLang="zh-CN" sz="1200" i="1" dirty="0">
                <a:solidFill>
                  <a:schemeClr val="bg2">
                    <a:lumMod val="50000"/>
                  </a:schemeClr>
                </a:solidFill>
                <a:latin typeface="Arial" charset="0"/>
                <a:ea typeface="Gulim" pitchFamily="34" charset="-127"/>
              </a:rPr>
              <a:t>Appeal</a:t>
            </a:r>
            <a:endParaRPr lang="en-US" altLang="ko-KR" sz="1200" i="1" dirty="0">
              <a:solidFill>
                <a:schemeClr val="bg2">
                  <a:lumMod val="50000"/>
                </a:schemeClr>
              </a:solidFill>
              <a:latin typeface="Arial" charset="0"/>
              <a:ea typeface="Gulim" pitchFamily="34" charset="-127"/>
            </a:endParaRPr>
          </a:p>
        </p:txBody>
      </p:sp>
      <p:sp>
        <p:nvSpPr>
          <p:cNvPr id="64" name="文本框 63"/>
          <p:cNvSpPr txBox="1"/>
          <p:nvPr/>
        </p:nvSpPr>
        <p:spPr>
          <a:xfrm>
            <a:off x="404485" y="5844412"/>
            <a:ext cx="6632257" cy="276999"/>
          </a:xfrm>
          <a:prstGeom prst="rect">
            <a:avLst/>
          </a:prstGeom>
          <a:noFill/>
        </p:spPr>
        <p:txBody>
          <a:bodyPr wrap="square" rtlCol="0">
            <a:spAutoFit/>
          </a:bodyPr>
          <a:lstStyle/>
          <a:p>
            <a:r>
              <a:rPr lang="en-US" altLang="zh-CN" sz="1200" i="1">
                <a:solidFill>
                  <a:schemeClr val="accent3">
                    <a:lumMod val="50000"/>
                  </a:schemeClr>
                </a:solidFill>
                <a:latin typeface="Arial" panose="020B0604020202020204" pitchFamily="34" charset="0"/>
                <a:cs typeface="Arial" panose="020B0604020202020204" pitchFamily="34" charset="0"/>
              </a:rPr>
              <a:t>*CNIPA: China National Intellectual Property Administration</a:t>
            </a:r>
            <a:endParaRPr lang="zh-CN" altLang="en-US" sz="1200" i="1">
              <a:solidFill>
                <a:schemeClr val="accent3">
                  <a:lumMod val="50000"/>
                </a:schemeClr>
              </a:solidFill>
              <a:latin typeface="Arial" panose="020B0604020202020204" pitchFamily="34" charset="0"/>
              <a:cs typeface="Arial" panose="020B0604020202020204" pitchFamily="34" charset="0"/>
            </a:endParaRPr>
          </a:p>
        </p:txBody>
      </p:sp>
      <p:sp>
        <p:nvSpPr>
          <p:cNvPr id="65" name="矩形 64"/>
          <p:cNvSpPr/>
          <p:nvPr/>
        </p:nvSpPr>
        <p:spPr>
          <a:xfrm>
            <a:off x="5614682" y="3244334"/>
            <a:ext cx="962636" cy="369332"/>
          </a:xfrm>
          <a:prstGeom prst="rect">
            <a:avLst/>
          </a:prstGeom>
        </p:spPr>
        <p:txBody>
          <a:bodyPr wrap="none">
            <a:spAutoFit/>
          </a:bodyPr>
          <a:lstStyle/>
          <a:p>
            <a:r>
              <a:rPr lang="en-US" altLang="zh-CN">
                <a:solidFill>
                  <a:schemeClr val="bg1"/>
                </a:solidFill>
                <a:latin typeface="Arial" charset="0"/>
                <a:ea typeface="Gulim" pitchFamily="34" charset="-127"/>
              </a:rPr>
              <a:t>CNIPA*</a:t>
            </a:r>
            <a:endParaRPr lang="zh-CN" altLang="en-US"/>
          </a:p>
        </p:txBody>
      </p:sp>
      <p:sp>
        <p:nvSpPr>
          <p:cNvPr id="66" name="Text Box 37"/>
          <p:cNvSpPr txBox="1">
            <a:spLocks noChangeArrowheads="1"/>
          </p:cNvSpPr>
          <p:nvPr/>
        </p:nvSpPr>
        <p:spPr bwMode="auto">
          <a:xfrm>
            <a:off x="4132413" y="1990992"/>
            <a:ext cx="468385"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nSpc>
                <a:spcPct val="90000"/>
              </a:lnSpc>
              <a:spcBef>
                <a:spcPts val="1000"/>
              </a:spcBef>
              <a:buFont typeface="Arial" charset="0"/>
              <a:buChar char="•"/>
              <a:defRPr sz="2800">
                <a:solidFill>
                  <a:schemeClr val="tx1"/>
                </a:solidFill>
                <a:latin typeface="等线" pitchFamily="2" charset="-122"/>
                <a:ea typeface="等线" pitchFamily="2" charset="-122"/>
              </a:defRPr>
            </a:lvl1pPr>
            <a:lvl2pPr marL="742950" indent="-285750">
              <a:lnSpc>
                <a:spcPct val="90000"/>
              </a:lnSpc>
              <a:spcBef>
                <a:spcPts val="500"/>
              </a:spcBef>
              <a:buFont typeface="Arial" charset="0"/>
              <a:buChar char="•"/>
              <a:defRPr sz="2400">
                <a:solidFill>
                  <a:schemeClr val="tx1"/>
                </a:solidFill>
                <a:latin typeface="等线" pitchFamily="2" charset="-122"/>
                <a:ea typeface="等线" pitchFamily="2" charset="-122"/>
              </a:defRPr>
            </a:lvl2pPr>
            <a:lvl3pPr marL="1143000" indent="-228600">
              <a:lnSpc>
                <a:spcPct val="90000"/>
              </a:lnSpc>
              <a:spcBef>
                <a:spcPts val="500"/>
              </a:spcBef>
              <a:buFont typeface="Arial" charset="0"/>
              <a:buChar char="•"/>
              <a:defRPr sz="2000">
                <a:solidFill>
                  <a:schemeClr val="tx1"/>
                </a:solidFill>
                <a:latin typeface="等线" pitchFamily="2" charset="-122"/>
                <a:ea typeface="等线" pitchFamily="2" charset="-122"/>
              </a:defRPr>
            </a:lvl3pPr>
            <a:lvl4pPr marL="1600200" indent="-228600">
              <a:lnSpc>
                <a:spcPct val="90000"/>
              </a:lnSpc>
              <a:spcBef>
                <a:spcPts val="500"/>
              </a:spcBef>
              <a:buFont typeface="Arial" charset="0"/>
              <a:buChar char="•"/>
              <a:defRPr>
                <a:solidFill>
                  <a:schemeClr val="tx1"/>
                </a:solidFill>
                <a:latin typeface="等线" pitchFamily="2" charset="-122"/>
                <a:ea typeface="等线" pitchFamily="2" charset="-122"/>
              </a:defRPr>
            </a:lvl4pPr>
            <a:lvl5pPr marL="2057400" indent="-228600">
              <a:lnSpc>
                <a:spcPct val="90000"/>
              </a:lnSpc>
              <a:spcBef>
                <a:spcPts val="500"/>
              </a:spcBef>
              <a:buFont typeface="Arial" charset="0"/>
              <a:buChar char="•"/>
              <a:defRPr>
                <a:solidFill>
                  <a:schemeClr val="tx1"/>
                </a:solidFill>
                <a:latin typeface="等线" pitchFamily="2" charset="-122"/>
                <a:ea typeface="等线" pitchFamily="2" charset="-122"/>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等线" pitchFamily="2" charset="-122"/>
                <a:ea typeface="等线" pitchFamily="2" charset="-122"/>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等线" pitchFamily="2" charset="-122"/>
                <a:ea typeface="等线" pitchFamily="2" charset="-122"/>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等线" pitchFamily="2" charset="-122"/>
                <a:ea typeface="等线" pitchFamily="2" charset="-122"/>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等线" pitchFamily="2" charset="-122"/>
                <a:ea typeface="等线" pitchFamily="2" charset="-122"/>
              </a:defRPr>
            </a:lvl9pPr>
          </a:lstStyle>
          <a:p>
            <a:pPr latinLnBrk="1">
              <a:lnSpc>
                <a:spcPct val="100000"/>
              </a:lnSpc>
              <a:spcBef>
                <a:spcPct val="0"/>
              </a:spcBef>
              <a:buFontTx/>
              <a:buNone/>
            </a:pPr>
            <a:r>
              <a:rPr lang="en-US" altLang="zh-CN" sz="1200" i="1">
                <a:solidFill>
                  <a:schemeClr val="bg2">
                    <a:lumMod val="50000"/>
                  </a:schemeClr>
                </a:solidFill>
                <a:latin typeface="Arial" charset="0"/>
                <a:ea typeface="Gulim" pitchFamily="34" charset="-127"/>
              </a:rPr>
              <a:t>trial</a:t>
            </a:r>
            <a:endParaRPr lang="en-US" altLang="ko-KR" sz="1200" i="1" dirty="0">
              <a:solidFill>
                <a:schemeClr val="bg2">
                  <a:lumMod val="50000"/>
                </a:schemeClr>
              </a:solidFill>
              <a:latin typeface="Arial" charset="0"/>
              <a:ea typeface="Gulim" pitchFamily="34" charset="-127"/>
            </a:endParaRPr>
          </a:p>
        </p:txBody>
      </p:sp>
    </p:spTree>
    <p:extLst>
      <p:ext uri="{BB962C8B-B14F-4D97-AF65-F5344CB8AC3E}">
        <p14:creationId xmlns:p14="http://schemas.microsoft.com/office/powerpoint/2010/main" val="2918548223"/>
      </p:ext>
    </p:extLst>
  </p:cSld>
  <p:clrMapOvr>
    <a:masterClrMapping/>
  </p:clrMapOvr>
  <p:transition spd="slow">
    <p:wipe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569112" y="232186"/>
            <a:ext cx="11622888" cy="606963"/>
          </a:xfrm>
        </p:spPr>
        <p:txBody>
          <a:bodyPr/>
          <a:lstStyle/>
          <a:p>
            <a:r>
              <a:rPr lang="en-US" altLang="zh-CN" dirty="0">
                <a:solidFill>
                  <a:srgbClr val="26276A"/>
                </a:solidFill>
                <a:ea typeface="宋体" panose="02010600030101010101" pitchFamily="2" charset="-122"/>
              </a:rPr>
              <a:t>Overview of a Patent Case</a:t>
            </a:r>
            <a:endParaRPr lang="zh-CN" altLang="en-US" dirty="0">
              <a:solidFill>
                <a:srgbClr val="26276A"/>
              </a:solidFill>
            </a:endParaRPr>
          </a:p>
        </p:txBody>
      </p:sp>
      <p:sp>
        <p:nvSpPr>
          <p:cNvPr id="27" name="TextBox 10">
            <a:extLst>
              <a:ext uri="{FF2B5EF4-FFF2-40B4-BE49-F238E27FC236}">
                <a16:creationId xmlns:a16="http://schemas.microsoft.com/office/drawing/2014/main" id="{CF064612-DC0D-4949-9678-B26F4F1904E0}"/>
              </a:ext>
            </a:extLst>
          </p:cNvPr>
          <p:cNvSpPr txBox="1"/>
          <p:nvPr/>
        </p:nvSpPr>
        <p:spPr>
          <a:xfrm>
            <a:off x="6928061" y="3113801"/>
            <a:ext cx="5070565" cy="2000548"/>
          </a:xfrm>
          <a:prstGeom prst="rect">
            <a:avLst/>
          </a:prstGeom>
          <a:solidFill>
            <a:srgbClr val="FFFFFF">
              <a:alpha val="60000"/>
            </a:srgbClr>
          </a:solidFill>
          <a:ln>
            <a:noFill/>
          </a:ln>
        </p:spPr>
        <p:style>
          <a:lnRef idx="2">
            <a:schemeClr val="accent3"/>
          </a:lnRef>
          <a:fillRef idx="1">
            <a:schemeClr val="lt1"/>
          </a:fillRef>
          <a:effectRef idx="0">
            <a:schemeClr val="accent3"/>
          </a:effectRef>
          <a:fontRef idx="minor">
            <a:schemeClr val="dk1"/>
          </a:fontRef>
        </p:style>
        <p:txBody>
          <a:bodyPr wrap="square">
            <a:spAutoFit/>
          </a:bodyPr>
          <a:lstStyle/>
          <a:p>
            <a:pPr marL="512763" indent="-398463" algn="just">
              <a:spcBef>
                <a:spcPts val="1200"/>
              </a:spcBef>
              <a:spcAft>
                <a:spcPts val="1200"/>
              </a:spcAft>
              <a:buClr>
                <a:srgbClr val="A2AAB5"/>
              </a:buClr>
              <a:buSzPct val="80000"/>
              <a:buFont typeface="Wingdings" panose="05000000000000000000" pitchFamily="2" charset="2"/>
              <a:buChar char="n"/>
              <a:defRPr/>
            </a:pPr>
            <a:r>
              <a:rPr lang="en-US" altLang="zh-CN" sz="1400" dirty="0">
                <a:solidFill>
                  <a:srgbClr val="44546A"/>
                </a:solidFill>
                <a:latin typeface="Arial" charset="0"/>
                <a:cs typeface="Arial" charset="0"/>
              </a:rPr>
              <a:t>There are very likely multiple hearings for a patent case. </a:t>
            </a:r>
          </a:p>
          <a:p>
            <a:pPr marL="512763" indent="-398463" algn="just">
              <a:spcBef>
                <a:spcPts val="1200"/>
              </a:spcBef>
              <a:spcAft>
                <a:spcPts val="1200"/>
              </a:spcAft>
              <a:buClr>
                <a:srgbClr val="A2AAB5"/>
              </a:buClr>
              <a:buSzPct val="80000"/>
              <a:buFont typeface="Wingdings" panose="05000000000000000000" pitchFamily="2" charset="2"/>
              <a:buChar char="n"/>
              <a:defRPr/>
            </a:pPr>
            <a:r>
              <a:rPr lang="en-US" altLang="zh-CN" sz="1400" dirty="0">
                <a:solidFill>
                  <a:srgbClr val="44546A"/>
                </a:solidFill>
                <a:latin typeface="Arial" charset="0"/>
                <a:cs typeface="Arial" charset="0"/>
              </a:rPr>
              <a:t>Appraisal may be ordered in particular if complex technologies are involved. </a:t>
            </a:r>
          </a:p>
          <a:p>
            <a:pPr marL="512763" indent="-398463" algn="just">
              <a:spcBef>
                <a:spcPts val="1200"/>
              </a:spcBef>
              <a:spcAft>
                <a:spcPts val="1200"/>
              </a:spcAft>
              <a:buClr>
                <a:srgbClr val="A2AAB5"/>
              </a:buClr>
              <a:buSzPct val="80000"/>
              <a:buFont typeface="Wingdings" panose="05000000000000000000" pitchFamily="2" charset="2"/>
              <a:buChar char="n"/>
              <a:defRPr/>
            </a:pPr>
            <a:r>
              <a:rPr lang="en-US" altLang="zh-CN" sz="1400" dirty="0">
                <a:solidFill>
                  <a:srgbClr val="44546A"/>
                </a:solidFill>
                <a:latin typeface="Arial" charset="0"/>
                <a:cs typeface="Arial" charset="0"/>
              </a:rPr>
              <a:t>Patentees typically do not need to submit the claim charts at the start of the litigation. </a:t>
            </a:r>
          </a:p>
        </p:txBody>
      </p:sp>
      <p:cxnSp>
        <p:nvCxnSpPr>
          <p:cNvPr id="28" name="直接连接符 27"/>
          <p:cNvCxnSpPr/>
          <p:nvPr/>
        </p:nvCxnSpPr>
        <p:spPr>
          <a:xfrm>
            <a:off x="7044024" y="3111833"/>
            <a:ext cx="0" cy="2646878"/>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graphicFrame>
        <p:nvGraphicFramePr>
          <p:cNvPr id="44" name="图示 43"/>
          <p:cNvGraphicFramePr/>
          <p:nvPr>
            <p:extLst>
              <p:ext uri="{D42A27DB-BD31-4B8C-83A1-F6EECF244321}">
                <p14:modId xmlns:p14="http://schemas.microsoft.com/office/powerpoint/2010/main" val="2574787383"/>
              </p:ext>
            </p:extLst>
          </p:nvPr>
        </p:nvGraphicFramePr>
        <p:xfrm>
          <a:off x="759932" y="968941"/>
          <a:ext cx="11011766" cy="16940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5" name="矩形 44">
            <a:extLst>
              <a:ext uri="{FF2B5EF4-FFF2-40B4-BE49-F238E27FC236}">
                <a16:creationId xmlns:a16="http://schemas.microsoft.com/office/drawing/2014/main" id="{27ADBBA4-E807-4205-9113-506C04450FD3}"/>
              </a:ext>
            </a:extLst>
          </p:cNvPr>
          <p:cNvSpPr/>
          <p:nvPr/>
        </p:nvSpPr>
        <p:spPr>
          <a:xfrm>
            <a:off x="2348624" y="2043485"/>
            <a:ext cx="771365" cy="523220"/>
          </a:xfrm>
          <a:prstGeom prst="rect">
            <a:avLst/>
          </a:prstGeom>
        </p:spPr>
        <p:txBody>
          <a:bodyPr wrap="none">
            <a:spAutoFit/>
          </a:bodyPr>
          <a:lstStyle/>
          <a:p>
            <a:pPr algn="ctr"/>
            <a:r>
              <a:rPr lang="en-US" altLang="zh-CN" sz="1400" i="1" dirty="0">
                <a:latin typeface="Arial" panose="020B0604020202020204" pitchFamily="34" charset="0"/>
                <a:cs typeface="Arial" panose="020B0604020202020204" pitchFamily="34" charset="0"/>
              </a:rPr>
              <a:t>2-3 </a:t>
            </a:r>
          </a:p>
          <a:p>
            <a:pPr algn="ctr"/>
            <a:r>
              <a:rPr lang="en-US" altLang="zh-CN" sz="1400" i="1" dirty="0">
                <a:latin typeface="Arial" panose="020B0604020202020204" pitchFamily="34" charset="0"/>
                <a:cs typeface="Arial" panose="020B0604020202020204" pitchFamily="34" charset="0"/>
              </a:rPr>
              <a:t>months</a:t>
            </a:r>
            <a:endParaRPr lang="zh-CN" altLang="en-US" sz="1400" i="1" dirty="0"/>
          </a:p>
        </p:txBody>
      </p:sp>
      <p:sp>
        <p:nvSpPr>
          <p:cNvPr id="46" name="矩形 45">
            <a:extLst>
              <a:ext uri="{FF2B5EF4-FFF2-40B4-BE49-F238E27FC236}">
                <a16:creationId xmlns:a16="http://schemas.microsoft.com/office/drawing/2014/main" id="{473C5B51-B85C-4BC7-9568-ABF6B5659882}"/>
              </a:ext>
            </a:extLst>
          </p:cNvPr>
          <p:cNvSpPr/>
          <p:nvPr/>
        </p:nvSpPr>
        <p:spPr>
          <a:xfrm>
            <a:off x="4708681" y="2001837"/>
            <a:ext cx="771365" cy="523220"/>
          </a:xfrm>
          <a:prstGeom prst="rect">
            <a:avLst/>
          </a:prstGeom>
        </p:spPr>
        <p:txBody>
          <a:bodyPr wrap="none">
            <a:spAutoFit/>
          </a:bodyPr>
          <a:lstStyle>
            <a:defPPr>
              <a:defRPr lang="zh-CN"/>
            </a:defPPr>
            <a:lvl1pPr algn="l" rtl="0" eaLnBrk="0" fontAlgn="base" hangingPunct="0">
              <a:spcBef>
                <a:spcPct val="0"/>
              </a:spcBef>
              <a:spcAft>
                <a:spcPct val="0"/>
              </a:spcAft>
              <a:defRPr kern="1200">
                <a:solidFill>
                  <a:schemeClr val="tx1"/>
                </a:solidFill>
                <a:latin typeface="等线" pitchFamily="2" charset="-122"/>
                <a:ea typeface="宋体" pitchFamily="2" charset="-122"/>
                <a:cs typeface="+mn-cs"/>
              </a:defRPr>
            </a:lvl1pPr>
            <a:lvl2pPr marL="457200" algn="l" rtl="0" eaLnBrk="0" fontAlgn="base" hangingPunct="0">
              <a:spcBef>
                <a:spcPct val="0"/>
              </a:spcBef>
              <a:spcAft>
                <a:spcPct val="0"/>
              </a:spcAft>
              <a:defRPr kern="1200">
                <a:solidFill>
                  <a:schemeClr val="tx1"/>
                </a:solidFill>
                <a:latin typeface="等线" pitchFamily="2" charset="-122"/>
                <a:ea typeface="宋体" pitchFamily="2" charset="-122"/>
                <a:cs typeface="+mn-cs"/>
              </a:defRPr>
            </a:lvl2pPr>
            <a:lvl3pPr marL="914400" algn="l" rtl="0" eaLnBrk="0" fontAlgn="base" hangingPunct="0">
              <a:spcBef>
                <a:spcPct val="0"/>
              </a:spcBef>
              <a:spcAft>
                <a:spcPct val="0"/>
              </a:spcAft>
              <a:defRPr kern="1200">
                <a:solidFill>
                  <a:schemeClr val="tx1"/>
                </a:solidFill>
                <a:latin typeface="等线" pitchFamily="2" charset="-122"/>
                <a:ea typeface="宋体" pitchFamily="2" charset="-122"/>
                <a:cs typeface="+mn-cs"/>
              </a:defRPr>
            </a:lvl3pPr>
            <a:lvl4pPr marL="1371600" algn="l" rtl="0" eaLnBrk="0" fontAlgn="base" hangingPunct="0">
              <a:spcBef>
                <a:spcPct val="0"/>
              </a:spcBef>
              <a:spcAft>
                <a:spcPct val="0"/>
              </a:spcAft>
              <a:defRPr kern="1200">
                <a:solidFill>
                  <a:schemeClr val="tx1"/>
                </a:solidFill>
                <a:latin typeface="等线" pitchFamily="2" charset="-122"/>
                <a:ea typeface="宋体" pitchFamily="2" charset="-122"/>
                <a:cs typeface="+mn-cs"/>
              </a:defRPr>
            </a:lvl4pPr>
            <a:lvl5pPr marL="1828800" algn="l" rtl="0" eaLnBrk="0" fontAlgn="base" hangingPunct="0">
              <a:spcBef>
                <a:spcPct val="0"/>
              </a:spcBef>
              <a:spcAft>
                <a:spcPct val="0"/>
              </a:spcAft>
              <a:defRPr kern="1200">
                <a:solidFill>
                  <a:schemeClr val="tx1"/>
                </a:solidFill>
                <a:latin typeface="等线" pitchFamily="2" charset="-122"/>
                <a:ea typeface="宋体" pitchFamily="2" charset="-122"/>
                <a:cs typeface="+mn-cs"/>
              </a:defRPr>
            </a:lvl5pPr>
            <a:lvl6pPr marL="2286000" algn="l" defTabSz="914400" rtl="0" eaLnBrk="1" latinLnBrk="0" hangingPunct="1">
              <a:defRPr kern="1200">
                <a:solidFill>
                  <a:schemeClr val="tx1"/>
                </a:solidFill>
                <a:latin typeface="等线" pitchFamily="2" charset="-122"/>
                <a:ea typeface="宋体" pitchFamily="2" charset="-122"/>
                <a:cs typeface="+mn-cs"/>
              </a:defRPr>
            </a:lvl6pPr>
            <a:lvl7pPr marL="2743200" algn="l" defTabSz="914400" rtl="0" eaLnBrk="1" latinLnBrk="0" hangingPunct="1">
              <a:defRPr kern="1200">
                <a:solidFill>
                  <a:schemeClr val="tx1"/>
                </a:solidFill>
                <a:latin typeface="等线" pitchFamily="2" charset="-122"/>
                <a:ea typeface="宋体" pitchFamily="2" charset="-122"/>
                <a:cs typeface="+mn-cs"/>
              </a:defRPr>
            </a:lvl7pPr>
            <a:lvl8pPr marL="3200400" algn="l" defTabSz="914400" rtl="0" eaLnBrk="1" latinLnBrk="0" hangingPunct="1">
              <a:defRPr kern="1200">
                <a:solidFill>
                  <a:schemeClr val="tx1"/>
                </a:solidFill>
                <a:latin typeface="等线" pitchFamily="2" charset="-122"/>
                <a:ea typeface="宋体" pitchFamily="2" charset="-122"/>
                <a:cs typeface="+mn-cs"/>
              </a:defRPr>
            </a:lvl8pPr>
            <a:lvl9pPr marL="3657600" algn="l" defTabSz="914400" rtl="0" eaLnBrk="1" latinLnBrk="0" hangingPunct="1">
              <a:defRPr kern="1200">
                <a:solidFill>
                  <a:schemeClr val="tx1"/>
                </a:solidFill>
                <a:latin typeface="等线" pitchFamily="2" charset="-122"/>
                <a:ea typeface="宋体" pitchFamily="2" charset="-122"/>
                <a:cs typeface="+mn-cs"/>
              </a:defRPr>
            </a:lvl9pPr>
          </a:lstStyle>
          <a:p>
            <a:pPr algn="ctr"/>
            <a:r>
              <a:rPr lang="en-US" altLang="zh-CN" sz="1400" i="1" dirty="0">
                <a:latin typeface="Arial" panose="020B0604020202020204" pitchFamily="34" charset="0"/>
                <a:cs typeface="Arial" panose="020B0604020202020204" pitchFamily="34" charset="0"/>
              </a:rPr>
              <a:t>6-8 </a:t>
            </a:r>
          </a:p>
          <a:p>
            <a:pPr algn="ctr"/>
            <a:r>
              <a:rPr lang="en-US" altLang="zh-CN" sz="1400" i="1" dirty="0">
                <a:latin typeface="Arial" panose="020B0604020202020204" pitchFamily="34" charset="0"/>
                <a:cs typeface="Arial" panose="020B0604020202020204" pitchFamily="34" charset="0"/>
              </a:rPr>
              <a:t>months</a:t>
            </a:r>
            <a:endParaRPr lang="zh-CN" altLang="en-US" sz="1400" i="1" dirty="0"/>
          </a:p>
        </p:txBody>
      </p:sp>
      <p:sp>
        <p:nvSpPr>
          <p:cNvPr id="47" name="矩形 46">
            <a:extLst>
              <a:ext uri="{FF2B5EF4-FFF2-40B4-BE49-F238E27FC236}">
                <a16:creationId xmlns:a16="http://schemas.microsoft.com/office/drawing/2014/main" id="{13481F2D-8D8F-4D5B-9440-ED87DD51F618}"/>
              </a:ext>
            </a:extLst>
          </p:cNvPr>
          <p:cNvSpPr/>
          <p:nvPr/>
        </p:nvSpPr>
        <p:spPr>
          <a:xfrm>
            <a:off x="7068738" y="1995188"/>
            <a:ext cx="771365" cy="523220"/>
          </a:xfrm>
          <a:prstGeom prst="rect">
            <a:avLst/>
          </a:prstGeom>
        </p:spPr>
        <p:txBody>
          <a:bodyPr wrap="none">
            <a:spAutoFit/>
          </a:bodyPr>
          <a:lstStyle>
            <a:defPPr>
              <a:defRPr lang="zh-CN"/>
            </a:defPPr>
            <a:lvl1pPr algn="l" rtl="0" eaLnBrk="0" fontAlgn="base" hangingPunct="0">
              <a:spcBef>
                <a:spcPct val="0"/>
              </a:spcBef>
              <a:spcAft>
                <a:spcPct val="0"/>
              </a:spcAft>
              <a:defRPr kern="1200">
                <a:solidFill>
                  <a:schemeClr val="tx1"/>
                </a:solidFill>
                <a:latin typeface="等线" pitchFamily="2" charset="-122"/>
                <a:ea typeface="宋体" pitchFamily="2" charset="-122"/>
                <a:cs typeface="+mn-cs"/>
              </a:defRPr>
            </a:lvl1pPr>
            <a:lvl2pPr marL="457200" algn="l" rtl="0" eaLnBrk="0" fontAlgn="base" hangingPunct="0">
              <a:spcBef>
                <a:spcPct val="0"/>
              </a:spcBef>
              <a:spcAft>
                <a:spcPct val="0"/>
              </a:spcAft>
              <a:defRPr kern="1200">
                <a:solidFill>
                  <a:schemeClr val="tx1"/>
                </a:solidFill>
                <a:latin typeface="等线" pitchFamily="2" charset="-122"/>
                <a:ea typeface="宋体" pitchFamily="2" charset="-122"/>
                <a:cs typeface="+mn-cs"/>
              </a:defRPr>
            </a:lvl2pPr>
            <a:lvl3pPr marL="914400" algn="l" rtl="0" eaLnBrk="0" fontAlgn="base" hangingPunct="0">
              <a:spcBef>
                <a:spcPct val="0"/>
              </a:spcBef>
              <a:spcAft>
                <a:spcPct val="0"/>
              </a:spcAft>
              <a:defRPr kern="1200">
                <a:solidFill>
                  <a:schemeClr val="tx1"/>
                </a:solidFill>
                <a:latin typeface="等线" pitchFamily="2" charset="-122"/>
                <a:ea typeface="宋体" pitchFamily="2" charset="-122"/>
                <a:cs typeface="+mn-cs"/>
              </a:defRPr>
            </a:lvl3pPr>
            <a:lvl4pPr marL="1371600" algn="l" rtl="0" eaLnBrk="0" fontAlgn="base" hangingPunct="0">
              <a:spcBef>
                <a:spcPct val="0"/>
              </a:spcBef>
              <a:spcAft>
                <a:spcPct val="0"/>
              </a:spcAft>
              <a:defRPr kern="1200">
                <a:solidFill>
                  <a:schemeClr val="tx1"/>
                </a:solidFill>
                <a:latin typeface="等线" pitchFamily="2" charset="-122"/>
                <a:ea typeface="宋体" pitchFamily="2" charset="-122"/>
                <a:cs typeface="+mn-cs"/>
              </a:defRPr>
            </a:lvl4pPr>
            <a:lvl5pPr marL="1828800" algn="l" rtl="0" eaLnBrk="0" fontAlgn="base" hangingPunct="0">
              <a:spcBef>
                <a:spcPct val="0"/>
              </a:spcBef>
              <a:spcAft>
                <a:spcPct val="0"/>
              </a:spcAft>
              <a:defRPr kern="1200">
                <a:solidFill>
                  <a:schemeClr val="tx1"/>
                </a:solidFill>
                <a:latin typeface="等线" pitchFamily="2" charset="-122"/>
                <a:ea typeface="宋体" pitchFamily="2" charset="-122"/>
                <a:cs typeface="+mn-cs"/>
              </a:defRPr>
            </a:lvl5pPr>
            <a:lvl6pPr marL="2286000" algn="l" defTabSz="914400" rtl="0" eaLnBrk="1" latinLnBrk="0" hangingPunct="1">
              <a:defRPr kern="1200">
                <a:solidFill>
                  <a:schemeClr val="tx1"/>
                </a:solidFill>
                <a:latin typeface="等线" pitchFamily="2" charset="-122"/>
                <a:ea typeface="宋体" pitchFamily="2" charset="-122"/>
                <a:cs typeface="+mn-cs"/>
              </a:defRPr>
            </a:lvl6pPr>
            <a:lvl7pPr marL="2743200" algn="l" defTabSz="914400" rtl="0" eaLnBrk="1" latinLnBrk="0" hangingPunct="1">
              <a:defRPr kern="1200">
                <a:solidFill>
                  <a:schemeClr val="tx1"/>
                </a:solidFill>
                <a:latin typeface="等线" pitchFamily="2" charset="-122"/>
                <a:ea typeface="宋体" pitchFamily="2" charset="-122"/>
                <a:cs typeface="+mn-cs"/>
              </a:defRPr>
            </a:lvl7pPr>
            <a:lvl8pPr marL="3200400" algn="l" defTabSz="914400" rtl="0" eaLnBrk="1" latinLnBrk="0" hangingPunct="1">
              <a:defRPr kern="1200">
                <a:solidFill>
                  <a:schemeClr val="tx1"/>
                </a:solidFill>
                <a:latin typeface="等线" pitchFamily="2" charset="-122"/>
                <a:ea typeface="宋体" pitchFamily="2" charset="-122"/>
                <a:cs typeface="+mn-cs"/>
              </a:defRPr>
            </a:lvl8pPr>
            <a:lvl9pPr marL="3657600" algn="l" defTabSz="914400" rtl="0" eaLnBrk="1" latinLnBrk="0" hangingPunct="1">
              <a:defRPr kern="1200">
                <a:solidFill>
                  <a:schemeClr val="tx1"/>
                </a:solidFill>
                <a:latin typeface="等线" pitchFamily="2" charset="-122"/>
                <a:ea typeface="宋体" pitchFamily="2" charset="-122"/>
                <a:cs typeface="+mn-cs"/>
              </a:defRPr>
            </a:lvl9pPr>
          </a:lstStyle>
          <a:p>
            <a:pPr algn="ctr"/>
            <a:r>
              <a:rPr lang="en-US" altLang="zh-CN" sz="1400" i="1" dirty="0">
                <a:latin typeface="Arial" panose="020B0604020202020204" pitchFamily="34" charset="0"/>
                <a:cs typeface="Arial" panose="020B0604020202020204" pitchFamily="34" charset="0"/>
              </a:rPr>
              <a:t>4-6 </a:t>
            </a:r>
          </a:p>
          <a:p>
            <a:pPr algn="ctr"/>
            <a:r>
              <a:rPr lang="en-US" altLang="zh-CN" sz="1400" i="1" dirty="0">
                <a:latin typeface="Arial" panose="020B0604020202020204" pitchFamily="34" charset="0"/>
                <a:cs typeface="Arial" panose="020B0604020202020204" pitchFamily="34" charset="0"/>
              </a:rPr>
              <a:t>months</a:t>
            </a:r>
            <a:endParaRPr lang="zh-CN" altLang="en-US" sz="1400" i="1" dirty="0"/>
          </a:p>
        </p:txBody>
      </p:sp>
      <p:sp>
        <p:nvSpPr>
          <p:cNvPr id="48" name="矩形 47">
            <a:extLst>
              <a:ext uri="{FF2B5EF4-FFF2-40B4-BE49-F238E27FC236}">
                <a16:creationId xmlns:a16="http://schemas.microsoft.com/office/drawing/2014/main" id="{2125B593-B95E-4F04-AC42-FF00282799FD}"/>
              </a:ext>
            </a:extLst>
          </p:cNvPr>
          <p:cNvSpPr/>
          <p:nvPr/>
        </p:nvSpPr>
        <p:spPr>
          <a:xfrm>
            <a:off x="9400968" y="2001837"/>
            <a:ext cx="771365" cy="523220"/>
          </a:xfrm>
          <a:prstGeom prst="rect">
            <a:avLst/>
          </a:prstGeom>
        </p:spPr>
        <p:txBody>
          <a:bodyPr wrap="none">
            <a:spAutoFit/>
          </a:bodyPr>
          <a:lstStyle/>
          <a:p>
            <a:pPr algn="ctr"/>
            <a:r>
              <a:rPr lang="en-US" altLang="zh-CN" sz="1400" i="1" dirty="0">
                <a:latin typeface="Arial" panose="020B0604020202020204" pitchFamily="34" charset="0"/>
                <a:cs typeface="Arial" panose="020B0604020202020204" pitchFamily="34" charset="0"/>
              </a:rPr>
              <a:t>4-6 </a:t>
            </a:r>
          </a:p>
          <a:p>
            <a:pPr algn="ctr"/>
            <a:r>
              <a:rPr lang="en-US" altLang="zh-CN" sz="1400" i="1" dirty="0">
                <a:latin typeface="Arial" panose="020B0604020202020204" pitchFamily="34" charset="0"/>
                <a:cs typeface="Arial" panose="020B0604020202020204" pitchFamily="34" charset="0"/>
              </a:rPr>
              <a:t>months</a:t>
            </a:r>
            <a:endParaRPr lang="zh-CN" altLang="en-US" sz="1400" i="1" dirty="0"/>
          </a:p>
        </p:txBody>
      </p:sp>
      <p:sp>
        <p:nvSpPr>
          <p:cNvPr id="49" name="TextBox 10">
            <a:extLst>
              <a:ext uri="{FF2B5EF4-FFF2-40B4-BE49-F238E27FC236}">
                <a16:creationId xmlns:a16="http://schemas.microsoft.com/office/drawing/2014/main" id="{CF064612-DC0D-4949-9678-B26F4F1904E0}"/>
              </a:ext>
            </a:extLst>
          </p:cNvPr>
          <p:cNvSpPr txBox="1"/>
          <p:nvPr/>
        </p:nvSpPr>
        <p:spPr>
          <a:xfrm>
            <a:off x="278793" y="3111833"/>
            <a:ext cx="6649268" cy="2000548"/>
          </a:xfrm>
          <a:prstGeom prst="rect">
            <a:avLst/>
          </a:prstGeom>
          <a:solidFill>
            <a:srgbClr val="FFFFFF">
              <a:alpha val="60000"/>
            </a:srgbClr>
          </a:solidFill>
          <a:ln>
            <a:noFill/>
          </a:ln>
        </p:spPr>
        <p:style>
          <a:lnRef idx="2">
            <a:schemeClr val="accent3"/>
          </a:lnRef>
          <a:fillRef idx="1">
            <a:schemeClr val="lt1"/>
          </a:fillRef>
          <a:effectRef idx="0">
            <a:schemeClr val="accent3"/>
          </a:effectRef>
          <a:fontRef idx="minor">
            <a:schemeClr val="dk1"/>
          </a:fontRef>
        </p:style>
        <p:txBody>
          <a:bodyPr wrap="square">
            <a:spAutoFit/>
          </a:bodyPr>
          <a:lstStyle/>
          <a:p>
            <a:pPr marL="512763" indent="-398463" algn="just">
              <a:spcBef>
                <a:spcPts val="1200"/>
              </a:spcBef>
              <a:spcAft>
                <a:spcPts val="1200"/>
              </a:spcAft>
              <a:buClr>
                <a:srgbClr val="A2AAB5"/>
              </a:buClr>
              <a:buSzPct val="80000"/>
              <a:buFont typeface="Wingdings" panose="05000000000000000000" pitchFamily="2" charset="2"/>
              <a:buChar char="n"/>
              <a:defRPr/>
            </a:pPr>
            <a:r>
              <a:rPr lang="en-US" altLang="zh-CN" sz="1400" dirty="0">
                <a:solidFill>
                  <a:srgbClr val="44546A"/>
                </a:solidFill>
                <a:latin typeface="Arial" charset="0"/>
                <a:cs typeface="Arial" charset="0"/>
              </a:rPr>
              <a:t>The service upon domestic defendants usually takes a couple weeks.  For foreign defendants, the service may take much longer through the Hague Convention. </a:t>
            </a:r>
          </a:p>
          <a:p>
            <a:pPr marL="512763" indent="-398463" algn="just">
              <a:spcBef>
                <a:spcPts val="1200"/>
              </a:spcBef>
              <a:spcAft>
                <a:spcPts val="1200"/>
              </a:spcAft>
              <a:buClr>
                <a:srgbClr val="A2AAB5"/>
              </a:buClr>
              <a:buSzPct val="80000"/>
              <a:buFont typeface="Wingdings" panose="05000000000000000000" pitchFamily="2" charset="2"/>
              <a:buChar char="n"/>
              <a:defRPr/>
            </a:pPr>
            <a:r>
              <a:rPr lang="en-US" altLang="zh-CN" sz="1400" dirty="0">
                <a:solidFill>
                  <a:srgbClr val="44546A"/>
                </a:solidFill>
                <a:latin typeface="Arial" charset="0"/>
                <a:cs typeface="Arial" charset="0"/>
              </a:rPr>
              <a:t>Jurisdictional challenge (“JC”) can be filed within 15 days from the date of service for domestic parties, and within 30 days for foreign parties.</a:t>
            </a:r>
          </a:p>
          <a:p>
            <a:pPr marL="512763" indent="-398463" algn="just">
              <a:spcBef>
                <a:spcPts val="1200"/>
              </a:spcBef>
              <a:spcAft>
                <a:spcPts val="1200"/>
              </a:spcAft>
              <a:buClr>
                <a:srgbClr val="A2AAB5"/>
              </a:buClr>
              <a:buSzPct val="80000"/>
              <a:buFont typeface="Wingdings" panose="05000000000000000000" pitchFamily="2" charset="2"/>
              <a:buChar char="n"/>
              <a:defRPr/>
            </a:pPr>
            <a:r>
              <a:rPr lang="en-US" altLang="zh-CN" sz="1400" dirty="0">
                <a:solidFill>
                  <a:srgbClr val="44546A"/>
                </a:solidFill>
                <a:latin typeface="Arial" charset="0"/>
                <a:cs typeface="Arial" charset="0"/>
              </a:rPr>
              <a:t>Courts have broad discretion in setting up deadlines and trial schedules. </a:t>
            </a:r>
          </a:p>
        </p:txBody>
      </p:sp>
      <p:pic>
        <p:nvPicPr>
          <p:cNvPr id="43" name="图片 42"/>
          <p:cNvPicPr>
            <a:picLocks noChangeAspect="1"/>
          </p:cNvPicPr>
          <p:nvPr/>
        </p:nvPicPr>
        <p:blipFill>
          <a:blip r:embed="rId7"/>
          <a:stretch>
            <a:fillRect/>
          </a:stretch>
        </p:blipFill>
        <p:spPr>
          <a:xfrm rot="20518092">
            <a:off x="59634" y="2941015"/>
            <a:ext cx="350151" cy="440863"/>
          </a:xfrm>
          <a:prstGeom prst="rect">
            <a:avLst/>
          </a:prstGeom>
        </p:spPr>
      </p:pic>
    </p:spTree>
    <p:extLst>
      <p:ext uri="{BB962C8B-B14F-4D97-AF65-F5344CB8AC3E}">
        <p14:creationId xmlns:p14="http://schemas.microsoft.com/office/powerpoint/2010/main" val="201173743"/>
      </p:ext>
    </p:extLst>
  </p:cSld>
  <p:clrMapOvr>
    <a:masterClrMapping/>
  </p:clrMapOvr>
  <p:transition spd="slow">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r>
              <a:rPr lang="en-US" altLang="zh-CN" dirty="0">
                <a:solidFill>
                  <a:srgbClr val="26276A"/>
                </a:solidFill>
              </a:rPr>
              <a:t>Case Docketing </a:t>
            </a:r>
            <a:endParaRPr lang="zh-CN" altLang="en-US" dirty="0">
              <a:solidFill>
                <a:srgbClr val="26276A"/>
              </a:solidFill>
            </a:endParaRPr>
          </a:p>
        </p:txBody>
      </p:sp>
      <p:graphicFrame>
        <p:nvGraphicFramePr>
          <p:cNvPr id="35" name="图示 34"/>
          <p:cNvGraphicFramePr/>
          <p:nvPr>
            <p:extLst>
              <p:ext uri="{D42A27DB-BD31-4B8C-83A1-F6EECF244321}">
                <p14:modId xmlns:p14="http://schemas.microsoft.com/office/powerpoint/2010/main" val="1480350246"/>
              </p:ext>
            </p:extLst>
          </p:nvPr>
        </p:nvGraphicFramePr>
        <p:xfrm>
          <a:off x="759932" y="1045944"/>
          <a:ext cx="11011766" cy="16940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6" name="矩形 35">
            <a:extLst>
              <a:ext uri="{FF2B5EF4-FFF2-40B4-BE49-F238E27FC236}">
                <a16:creationId xmlns:a16="http://schemas.microsoft.com/office/drawing/2014/main" id="{27ADBBA4-E807-4205-9113-506C04450FD3}"/>
              </a:ext>
            </a:extLst>
          </p:cNvPr>
          <p:cNvSpPr/>
          <p:nvPr/>
        </p:nvSpPr>
        <p:spPr>
          <a:xfrm>
            <a:off x="2348624" y="2101235"/>
            <a:ext cx="771365" cy="523220"/>
          </a:xfrm>
          <a:prstGeom prst="rect">
            <a:avLst/>
          </a:prstGeom>
        </p:spPr>
        <p:txBody>
          <a:bodyPr wrap="none">
            <a:spAutoFit/>
          </a:bodyPr>
          <a:lstStyle/>
          <a:p>
            <a:pPr algn="ctr"/>
            <a:r>
              <a:rPr lang="en-US" altLang="zh-CN" sz="1400" i="1" dirty="0">
                <a:latin typeface="Arial" panose="020B0604020202020204" pitchFamily="34" charset="0"/>
                <a:cs typeface="Arial" panose="020B0604020202020204" pitchFamily="34" charset="0"/>
              </a:rPr>
              <a:t>2-3 </a:t>
            </a:r>
          </a:p>
          <a:p>
            <a:pPr algn="ctr"/>
            <a:r>
              <a:rPr lang="en-US" altLang="zh-CN" sz="1400" i="1" dirty="0">
                <a:latin typeface="Arial" panose="020B0604020202020204" pitchFamily="34" charset="0"/>
                <a:cs typeface="Arial" panose="020B0604020202020204" pitchFamily="34" charset="0"/>
              </a:rPr>
              <a:t>months</a:t>
            </a:r>
            <a:endParaRPr lang="zh-CN" altLang="en-US" sz="1400" i="1" dirty="0"/>
          </a:p>
        </p:txBody>
      </p:sp>
      <p:sp>
        <p:nvSpPr>
          <p:cNvPr id="37" name="矩形 36">
            <a:extLst>
              <a:ext uri="{FF2B5EF4-FFF2-40B4-BE49-F238E27FC236}">
                <a16:creationId xmlns:a16="http://schemas.microsoft.com/office/drawing/2014/main" id="{473C5B51-B85C-4BC7-9568-ABF6B5659882}"/>
              </a:ext>
            </a:extLst>
          </p:cNvPr>
          <p:cNvSpPr/>
          <p:nvPr/>
        </p:nvSpPr>
        <p:spPr>
          <a:xfrm>
            <a:off x="4708681" y="2059587"/>
            <a:ext cx="771365" cy="523220"/>
          </a:xfrm>
          <a:prstGeom prst="rect">
            <a:avLst/>
          </a:prstGeom>
        </p:spPr>
        <p:txBody>
          <a:bodyPr wrap="none">
            <a:spAutoFit/>
          </a:bodyPr>
          <a:lstStyle>
            <a:defPPr>
              <a:defRPr lang="zh-CN"/>
            </a:defPPr>
            <a:lvl1pPr algn="l" rtl="0" eaLnBrk="0" fontAlgn="base" hangingPunct="0">
              <a:spcBef>
                <a:spcPct val="0"/>
              </a:spcBef>
              <a:spcAft>
                <a:spcPct val="0"/>
              </a:spcAft>
              <a:defRPr kern="1200">
                <a:solidFill>
                  <a:schemeClr val="tx1"/>
                </a:solidFill>
                <a:latin typeface="等线" pitchFamily="2" charset="-122"/>
                <a:ea typeface="宋体" pitchFamily="2" charset="-122"/>
                <a:cs typeface="+mn-cs"/>
              </a:defRPr>
            </a:lvl1pPr>
            <a:lvl2pPr marL="457200" algn="l" rtl="0" eaLnBrk="0" fontAlgn="base" hangingPunct="0">
              <a:spcBef>
                <a:spcPct val="0"/>
              </a:spcBef>
              <a:spcAft>
                <a:spcPct val="0"/>
              </a:spcAft>
              <a:defRPr kern="1200">
                <a:solidFill>
                  <a:schemeClr val="tx1"/>
                </a:solidFill>
                <a:latin typeface="等线" pitchFamily="2" charset="-122"/>
                <a:ea typeface="宋体" pitchFamily="2" charset="-122"/>
                <a:cs typeface="+mn-cs"/>
              </a:defRPr>
            </a:lvl2pPr>
            <a:lvl3pPr marL="914400" algn="l" rtl="0" eaLnBrk="0" fontAlgn="base" hangingPunct="0">
              <a:spcBef>
                <a:spcPct val="0"/>
              </a:spcBef>
              <a:spcAft>
                <a:spcPct val="0"/>
              </a:spcAft>
              <a:defRPr kern="1200">
                <a:solidFill>
                  <a:schemeClr val="tx1"/>
                </a:solidFill>
                <a:latin typeface="等线" pitchFamily="2" charset="-122"/>
                <a:ea typeface="宋体" pitchFamily="2" charset="-122"/>
                <a:cs typeface="+mn-cs"/>
              </a:defRPr>
            </a:lvl3pPr>
            <a:lvl4pPr marL="1371600" algn="l" rtl="0" eaLnBrk="0" fontAlgn="base" hangingPunct="0">
              <a:spcBef>
                <a:spcPct val="0"/>
              </a:spcBef>
              <a:spcAft>
                <a:spcPct val="0"/>
              </a:spcAft>
              <a:defRPr kern="1200">
                <a:solidFill>
                  <a:schemeClr val="tx1"/>
                </a:solidFill>
                <a:latin typeface="等线" pitchFamily="2" charset="-122"/>
                <a:ea typeface="宋体" pitchFamily="2" charset="-122"/>
                <a:cs typeface="+mn-cs"/>
              </a:defRPr>
            </a:lvl4pPr>
            <a:lvl5pPr marL="1828800" algn="l" rtl="0" eaLnBrk="0" fontAlgn="base" hangingPunct="0">
              <a:spcBef>
                <a:spcPct val="0"/>
              </a:spcBef>
              <a:spcAft>
                <a:spcPct val="0"/>
              </a:spcAft>
              <a:defRPr kern="1200">
                <a:solidFill>
                  <a:schemeClr val="tx1"/>
                </a:solidFill>
                <a:latin typeface="等线" pitchFamily="2" charset="-122"/>
                <a:ea typeface="宋体" pitchFamily="2" charset="-122"/>
                <a:cs typeface="+mn-cs"/>
              </a:defRPr>
            </a:lvl5pPr>
            <a:lvl6pPr marL="2286000" algn="l" defTabSz="914400" rtl="0" eaLnBrk="1" latinLnBrk="0" hangingPunct="1">
              <a:defRPr kern="1200">
                <a:solidFill>
                  <a:schemeClr val="tx1"/>
                </a:solidFill>
                <a:latin typeface="等线" pitchFamily="2" charset="-122"/>
                <a:ea typeface="宋体" pitchFamily="2" charset="-122"/>
                <a:cs typeface="+mn-cs"/>
              </a:defRPr>
            </a:lvl6pPr>
            <a:lvl7pPr marL="2743200" algn="l" defTabSz="914400" rtl="0" eaLnBrk="1" latinLnBrk="0" hangingPunct="1">
              <a:defRPr kern="1200">
                <a:solidFill>
                  <a:schemeClr val="tx1"/>
                </a:solidFill>
                <a:latin typeface="等线" pitchFamily="2" charset="-122"/>
                <a:ea typeface="宋体" pitchFamily="2" charset="-122"/>
                <a:cs typeface="+mn-cs"/>
              </a:defRPr>
            </a:lvl7pPr>
            <a:lvl8pPr marL="3200400" algn="l" defTabSz="914400" rtl="0" eaLnBrk="1" latinLnBrk="0" hangingPunct="1">
              <a:defRPr kern="1200">
                <a:solidFill>
                  <a:schemeClr val="tx1"/>
                </a:solidFill>
                <a:latin typeface="等线" pitchFamily="2" charset="-122"/>
                <a:ea typeface="宋体" pitchFamily="2" charset="-122"/>
                <a:cs typeface="+mn-cs"/>
              </a:defRPr>
            </a:lvl8pPr>
            <a:lvl9pPr marL="3657600" algn="l" defTabSz="914400" rtl="0" eaLnBrk="1" latinLnBrk="0" hangingPunct="1">
              <a:defRPr kern="1200">
                <a:solidFill>
                  <a:schemeClr val="tx1"/>
                </a:solidFill>
                <a:latin typeface="等线" pitchFamily="2" charset="-122"/>
                <a:ea typeface="宋体" pitchFamily="2" charset="-122"/>
                <a:cs typeface="+mn-cs"/>
              </a:defRPr>
            </a:lvl9pPr>
          </a:lstStyle>
          <a:p>
            <a:pPr algn="ctr"/>
            <a:r>
              <a:rPr lang="en-US" altLang="zh-CN" sz="1400" i="1" dirty="0">
                <a:latin typeface="Arial" panose="020B0604020202020204" pitchFamily="34" charset="0"/>
                <a:cs typeface="Arial" panose="020B0604020202020204" pitchFamily="34" charset="0"/>
              </a:rPr>
              <a:t>6-8 </a:t>
            </a:r>
          </a:p>
          <a:p>
            <a:pPr algn="ctr"/>
            <a:r>
              <a:rPr lang="en-US" altLang="zh-CN" sz="1400" i="1" dirty="0">
                <a:latin typeface="Arial" panose="020B0604020202020204" pitchFamily="34" charset="0"/>
                <a:cs typeface="Arial" panose="020B0604020202020204" pitchFamily="34" charset="0"/>
              </a:rPr>
              <a:t>months</a:t>
            </a:r>
            <a:endParaRPr lang="zh-CN" altLang="en-US" sz="1400" i="1" dirty="0"/>
          </a:p>
        </p:txBody>
      </p:sp>
      <p:sp>
        <p:nvSpPr>
          <p:cNvPr id="38" name="矩形 37">
            <a:extLst>
              <a:ext uri="{FF2B5EF4-FFF2-40B4-BE49-F238E27FC236}">
                <a16:creationId xmlns:a16="http://schemas.microsoft.com/office/drawing/2014/main" id="{13481F2D-8D8F-4D5B-9440-ED87DD51F618}"/>
              </a:ext>
            </a:extLst>
          </p:cNvPr>
          <p:cNvSpPr/>
          <p:nvPr/>
        </p:nvSpPr>
        <p:spPr>
          <a:xfrm>
            <a:off x="7068738" y="2052938"/>
            <a:ext cx="771365" cy="523220"/>
          </a:xfrm>
          <a:prstGeom prst="rect">
            <a:avLst/>
          </a:prstGeom>
        </p:spPr>
        <p:txBody>
          <a:bodyPr wrap="none">
            <a:spAutoFit/>
          </a:bodyPr>
          <a:lstStyle>
            <a:defPPr>
              <a:defRPr lang="zh-CN"/>
            </a:defPPr>
            <a:lvl1pPr algn="l" rtl="0" eaLnBrk="0" fontAlgn="base" hangingPunct="0">
              <a:spcBef>
                <a:spcPct val="0"/>
              </a:spcBef>
              <a:spcAft>
                <a:spcPct val="0"/>
              </a:spcAft>
              <a:defRPr kern="1200">
                <a:solidFill>
                  <a:schemeClr val="tx1"/>
                </a:solidFill>
                <a:latin typeface="等线" pitchFamily="2" charset="-122"/>
                <a:ea typeface="宋体" pitchFamily="2" charset="-122"/>
                <a:cs typeface="+mn-cs"/>
              </a:defRPr>
            </a:lvl1pPr>
            <a:lvl2pPr marL="457200" algn="l" rtl="0" eaLnBrk="0" fontAlgn="base" hangingPunct="0">
              <a:spcBef>
                <a:spcPct val="0"/>
              </a:spcBef>
              <a:spcAft>
                <a:spcPct val="0"/>
              </a:spcAft>
              <a:defRPr kern="1200">
                <a:solidFill>
                  <a:schemeClr val="tx1"/>
                </a:solidFill>
                <a:latin typeface="等线" pitchFamily="2" charset="-122"/>
                <a:ea typeface="宋体" pitchFamily="2" charset="-122"/>
                <a:cs typeface="+mn-cs"/>
              </a:defRPr>
            </a:lvl2pPr>
            <a:lvl3pPr marL="914400" algn="l" rtl="0" eaLnBrk="0" fontAlgn="base" hangingPunct="0">
              <a:spcBef>
                <a:spcPct val="0"/>
              </a:spcBef>
              <a:spcAft>
                <a:spcPct val="0"/>
              </a:spcAft>
              <a:defRPr kern="1200">
                <a:solidFill>
                  <a:schemeClr val="tx1"/>
                </a:solidFill>
                <a:latin typeface="等线" pitchFamily="2" charset="-122"/>
                <a:ea typeface="宋体" pitchFamily="2" charset="-122"/>
                <a:cs typeface="+mn-cs"/>
              </a:defRPr>
            </a:lvl3pPr>
            <a:lvl4pPr marL="1371600" algn="l" rtl="0" eaLnBrk="0" fontAlgn="base" hangingPunct="0">
              <a:spcBef>
                <a:spcPct val="0"/>
              </a:spcBef>
              <a:spcAft>
                <a:spcPct val="0"/>
              </a:spcAft>
              <a:defRPr kern="1200">
                <a:solidFill>
                  <a:schemeClr val="tx1"/>
                </a:solidFill>
                <a:latin typeface="等线" pitchFamily="2" charset="-122"/>
                <a:ea typeface="宋体" pitchFamily="2" charset="-122"/>
                <a:cs typeface="+mn-cs"/>
              </a:defRPr>
            </a:lvl4pPr>
            <a:lvl5pPr marL="1828800" algn="l" rtl="0" eaLnBrk="0" fontAlgn="base" hangingPunct="0">
              <a:spcBef>
                <a:spcPct val="0"/>
              </a:spcBef>
              <a:spcAft>
                <a:spcPct val="0"/>
              </a:spcAft>
              <a:defRPr kern="1200">
                <a:solidFill>
                  <a:schemeClr val="tx1"/>
                </a:solidFill>
                <a:latin typeface="等线" pitchFamily="2" charset="-122"/>
                <a:ea typeface="宋体" pitchFamily="2" charset="-122"/>
                <a:cs typeface="+mn-cs"/>
              </a:defRPr>
            </a:lvl5pPr>
            <a:lvl6pPr marL="2286000" algn="l" defTabSz="914400" rtl="0" eaLnBrk="1" latinLnBrk="0" hangingPunct="1">
              <a:defRPr kern="1200">
                <a:solidFill>
                  <a:schemeClr val="tx1"/>
                </a:solidFill>
                <a:latin typeface="等线" pitchFamily="2" charset="-122"/>
                <a:ea typeface="宋体" pitchFamily="2" charset="-122"/>
                <a:cs typeface="+mn-cs"/>
              </a:defRPr>
            </a:lvl6pPr>
            <a:lvl7pPr marL="2743200" algn="l" defTabSz="914400" rtl="0" eaLnBrk="1" latinLnBrk="0" hangingPunct="1">
              <a:defRPr kern="1200">
                <a:solidFill>
                  <a:schemeClr val="tx1"/>
                </a:solidFill>
                <a:latin typeface="等线" pitchFamily="2" charset="-122"/>
                <a:ea typeface="宋体" pitchFamily="2" charset="-122"/>
                <a:cs typeface="+mn-cs"/>
              </a:defRPr>
            </a:lvl7pPr>
            <a:lvl8pPr marL="3200400" algn="l" defTabSz="914400" rtl="0" eaLnBrk="1" latinLnBrk="0" hangingPunct="1">
              <a:defRPr kern="1200">
                <a:solidFill>
                  <a:schemeClr val="tx1"/>
                </a:solidFill>
                <a:latin typeface="等线" pitchFamily="2" charset="-122"/>
                <a:ea typeface="宋体" pitchFamily="2" charset="-122"/>
                <a:cs typeface="+mn-cs"/>
              </a:defRPr>
            </a:lvl8pPr>
            <a:lvl9pPr marL="3657600" algn="l" defTabSz="914400" rtl="0" eaLnBrk="1" latinLnBrk="0" hangingPunct="1">
              <a:defRPr kern="1200">
                <a:solidFill>
                  <a:schemeClr val="tx1"/>
                </a:solidFill>
                <a:latin typeface="等线" pitchFamily="2" charset="-122"/>
                <a:ea typeface="宋体" pitchFamily="2" charset="-122"/>
                <a:cs typeface="+mn-cs"/>
              </a:defRPr>
            </a:lvl9pPr>
          </a:lstStyle>
          <a:p>
            <a:pPr algn="ctr"/>
            <a:r>
              <a:rPr lang="en-US" altLang="zh-CN" sz="1400" i="1" dirty="0">
                <a:latin typeface="Arial" panose="020B0604020202020204" pitchFamily="34" charset="0"/>
                <a:cs typeface="Arial" panose="020B0604020202020204" pitchFamily="34" charset="0"/>
              </a:rPr>
              <a:t>4-6 </a:t>
            </a:r>
          </a:p>
          <a:p>
            <a:pPr algn="ctr"/>
            <a:r>
              <a:rPr lang="en-US" altLang="zh-CN" sz="1400" i="1" dirty="0">
                <a:latin typeface="Arial" panose="020B0604020202020204" pitchFamily="34" charset="0"/>
                <a:cs typeface="Arial" panose="020B0604020202020204" pitchFamily="34" charset="0"/>
              </a:rPr>
              <a:t>months</a:t>
            </a:r>
            <a:endParaRPr lang="zh-CN" altLang="en-US" sz="1400" i="1" dirty="0"/>
          </a:p>
        </p:txBody>
      </p:sp>
      <p:sp>
        <p:nvSpPr>
          <p:cNvPr id="39" name="矩形 38">
            <a:extLst>
              <a:ext uri="{FF2B5EF4-FFF2-40B4-BE49-F238E27FC236}">
                <a16:creationId xmlns:a16="http://schemas.microsoft.com/office/drawing/2014/main" id="{2125B593-B95E-4F04-AC42-FF00282799FD}"/>
              </a:ext>
            </a:extLst>
          </p:cNvPr>
          <p:cNvSpPr/>
          <p:nvPr/>
        </p:nvSpPr>
        <p:spPr>
          <a:xfrm>
            <a:off x="9400968" y="2059587"/>
            <a:ext cx="771365" cy="523220"/>
          </a:xfrm>
          <a:prstGeom prst="rect">
            <a:avLst/>
          </a:prstGeom>
        </p:spPr>
        <p:txBody>
          <a:bodyPr wrap="none">
            <a:spAutoFit/>
          </a:bodyPr>
          <a:lstStyle/>
          <a:p>
            <a:pPr algn="ctr"/>
            <a:r>
              <a:rPr lang="en-US" altLang="zh-CN" sz="1400" i="1" dirty="0">
                <a:latin typeface="Arial" panose="020B0604020202020204" pitchFamily="34" charset="0"/>
                <a:cs typeface="Arial" panose="020B0604020202020204" pitchFamily="34" charset="0"/>
              </a:rPr>
              <a:t>4-6 </a:t>
            </a:r>
          </a:p>
          <a:p>
            <a:pPr algn="ctr"/>
            <a:r>
              <a:rPr lang="en-US" altLang="zh-CN" sz="1400" i="1" dirty="0">
                <a:latin typeface="Arial" panose="020B0604020202020204" pitchFamily="34" charset="0"/>
                <a:cs typeface="Arial" panose="020B0604020202020204" pitchFamily="34" charset="0"/>
              </a:rPr>
              <a:t>months</a:t>
            </a:r>
            <a:endParaRPr lang="zh-CN" altLang="en-US" sz="1400" i="1" dirty="0"/>
          </a:p>
        </p:txBody>
      </p:sp>
      <p:sp>
        <p:nvSpPr>
          <p:cNvPr id="15" name="TextBox 74"/>
          <p:cNvSpPr txBox="1">
            <a:spLocks noChangeArrowheads="1"/>
          </p:cNvSpPr>
          <p:nvPr/>
        </p:nvSpPr>
        <p:spPr bwMode="auto">
          <a:xfrm>
            <a:off x="1685362" y="3437811"/>
            <a:ext cx="7905750" cy="1846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spcBef>
                <a:spcPct val="20000"/>
              </a:spcBef>
              <a:buFont typeface="Arial" pitchFamily="34" charset="0"/>
              <a:buChar char="•"/>
              <a:defRPr sz="2400">
                <a:solidFill>
                  <a:srgbClr val="7F7F7F"/>
                </a:solidFill>
                <a:latin typeface="Century Gothic" pitchFamily="34" charset="0"/>
                <a:ea typeface="宋体" pitchFamily="2" charset="-122"/>
              </a:defRPr>
            </a:lvl1pPr>
            <a:lvl2pPr marL="742950" indent="-285750" eaLnBrk="0" hangingPunct="0">
              <a:spcBef>
                <a:spcPct val="20000"/>
              </a:spcBef>
              <a:buFont typeface="Courier New" pitchFamily="49" charset="0"/>
              <a:buChar char="o"/>
              <a:defRPr sz="1600">
                <a:solidFill>
                  <a:srgbClr val="7F7F7F"/>
                </a:solidFill>
                <a:latin typeface="Century Gothic" pitchFamily="34" charset="0"/>
                <a:ea typeface="宋体" pitchFamily="2" charset="-122"/>
              </a:defRPr>
            </a:lvl2pPr>
            <a:lvl3pPr marL="1143000" indent="-228600" eaLnBrk="0" hangingPunct="0">
              <a:spcBef>
                <a:spcPct val="20000"/>
              </a:spcBef>
              <a:buFont typeface="Arial" pitchFamily="34" charset="0"/>
              <a:buChar char="•"/>
              <a:defRPr sz="1600">
                <a:solidFill>
                  <a:srgbClr val="7F7F7F"/>
                </a:solidFill>
                <a:latin typeface="Century Gothic" pitchFamily="34" charset="0"/>
                <a:ea typeface="宋体" pitchFamily="2" charset="-122"/>
              </a:defRPr>
            </a:lvl3pPr>
            <a:lvl4pPr marL="1600200" indent="-228600" eaLnBrk="0" hangingPunct="0">
              <a:spcBef>
                <a:spcPct val="20000"/>
              </a:spcBef>
              <a:buFont typeface="Courier New" pitchFamily="49" charset="0"/>
              <a:buChar char="o"/>
              <a:defRPr sz="1600">
                <a:solidFill>
                  <a:srgbClr val="7F7F7F"/>
                </a:solidFill>
                <a:latin typeface="Century Gothic" pitchFamily="34" charset="0"/>
                <a:ea typeface="宋体" pitchFamily="2" charset="-122"/>
              </a:defRPr>
            </a:lvl4pPr>
            <a:lvl5pPr marL="2057400" indent="-228600" eaLnBrk="0" hangingPunct="0">
              <a:spcBef>
                <a:spcPct val="20000"/>
              </a:spcBef>
              <a:buFont typeface="Arial" pitchFamily="34" charset="0"/>
              <a:buChar char="•"/>
              <a:defRPr sz="1600">
                <a:solidFill>
                  <a:srgbClr val="7F7F7F"/>
                </a:solidFill>
                <a:latin typeface="Century Gothic" pitchFamily="34" charset="0"/>
                <a:ea typeface="宋体" pitchFamily="2" charset="-122"/>
              </a:defRPr>
            </a:lvl5pPr>
            <a:lvl6pPr marL="2514600" indent="-228600" eaLnBrk="0" fontAlgn="base" hangingPunct="0">
              <a:spcBef>
                <a:spcPct val="20000"/>
              </a:spcBef>
              <a:spcAft>
                <a:spcPct val="0"/>
              </a:spcAft>
              <a:buFont typeface="Arial" pitchFamily="34" charset="0"/>
              <a:buChar char="•"/>
              <a:defRPr sz="1600">
                <a:solidFill>
                  <a:srgbClr val="7F7F7F"/>
                </a:solidFill>
                <a:latin typeface="Century Gothic" pitchFamily="34" charset="0"/>
                <a:ea typeface="宋体" pitchFamily="2" charset="-122"/>
              </a:defRPr>
            </a:lvl6pPr>
            <a:lvl7pPr marL="2971800" indent="-228600" eaLnBrk="0" fontAlgn="base" hangingPunct="0">
              <a:spcBef>
                <a:spcPct val="20000"/>
              </a:spcBef>
              <a:spcAft>
                <a:spcPct val="0"/>
              </a:spcAft>
              <a:buFont typeface="Arial" pitchFamily="34" charset="0"/>
              <a:buChar char="•"/>
              <a:defRPr sz="1600">
                <a:solidFill>
                  <a:srgbClr val="7F7F7F"/>
                </a:solidFill>
                <a:latin typeface="Century Gothic" pitchFamily="34" charset="0"/>
                <a:ea typeface="宋体" pitchFamily="2" charset="-122"/>
              </a:defRPr>
            </a:lvl7pPr>
            <a:lvl8pPr marL="3429000" indent="-228600" eaLnBrk="0" fontAlgn="base" hangingPunct="0">
              <a:spcBef>
                <a:spcPct val="20000"/>
              </a:spcBef>
              <a:spcAft>
                <a:spcPct val="0"/>
              </a:spcAft>
              <a:buFont typeface="Arial" pitchFamily="34" charset="0"/>
              <a:buChar char="•"/>
              <a:defRPr sz="1600">
                <a:solidFill>
                  <a:srgbClr val="7F7F7F"/>
                </a:solidFill>
                <a:latin typeface="Century Gothic" pitchFamily="34" charset="0"/>
                <a:ea typeface="宋体" pitchFamily="2" charset="-122"/>
              </a:defRPr>
            </a:lvl8pPr>
            <a:lvl9pPr marL="3886200" indent="-228600" eaLnBrk="0" fontAlgn="base" hangingPunct="0">
              <a:spcBef>
                <a:spcPct val="20000"/>
              </a:spcBef>
              <a:spcAft>
                <a:spcPct val="0"/>
              </a:spcAft>
              <a:buFont typeface="Arial" pitchFamily="34" charset="0"/>
              <a:buChar char="•"/>
              <a:defRPr sz="1600">
                <a:solidFill>
                  <a:srgbClr val="7F7F7F"/>
                </a:solidFill>
                <a:latin typeface="Century Gothic" pitchFamily="34" charset="0"/>
                <a:ea typeface="宋体" pitchFamily="2" charset="-122"/>
              </a:defRPr>
            </a:lvl9pPr>
          </a:lstStyle>
          <a:p>
            <a:pPr marL="0" indent="0" eaLnBrk="1" hangingPunct="1">
              <a:spcBef>
                <a:spcPct val="0"/>
              </a:spcBef>
              <a:buSzPct val="70000"/>
              <a:buNone/>
            </a:pPr>
            <a:r>
              <a:rPr lang="en-US" altLang="zh-CN" sz="1800" b="1" dirty="0">
                <a:solidFill>
                  <a:srgbClr val="26276A"/>
                </a:solidFill>
                <a:latin typeface="Arial" panose="020B0604020202020204" pitchFamily="34" charset="0"/>
                <a:ea typeface="Arial Unicode MS" panose="020B0604020202020204" pitchFamily="34" charset="-122"/>
                <a:cs typeface="Arial" panose="020B0604020202020204" pitchFamily="34" charset="0"/>
              </a:rPr>
              <a:t>Filing Documents</a:t>
            </a:r>
          </a:p>
          <a:p>
            <a:pPr lvl="1" eaLnBrk="1" hangingPunct="1">
              <a:spcBef>
                <a:spcPct val="0"/>
              </a:spcBef>
              <a:buClr>
                <a:schemeClr val="bg2">
                  <a:lumMod val="50000"/>
                </a:schemeClr>
              </a:buClr>
              <a:buSzPct val="70000"/>
              <a:buFont typeface="Wingdings" panose="05000000000000000000" pitchFamily="2" charset="2"/>
              <a:buChar char="n"/>
            </a:pPr>
            <a:r>
              <a:rPr lang="en-US" altLang="zh-CN" dirty="0">
                <a:solidFill>
                  <a:schemeClr val="tx1"/>
                </a:solidFill>
                <a:latin typeface="Arial" panose="020B0604020202020204" pitchFamily="34" charset="0"/>
                <a:ea typeface="Arial Unicode MS" panose="020B0604020202020204" pitchFamily="34" charset="-122"/>
                <a:cs typeface="Arial" panose="020B0604020202020204" pitchFamily="34" charset="0"/>
              </a:rPr>
              <a:t>Complaint</a:t>
            </a:r>
          </a:p>
          <a:p>
            <a:pPr lvl="1" eaLnBrk="1" hangingPunct="1">
              <a:spcBef>
                <a:spcPct val="0"/>
              </a:spcBef>
              <a:buClr>
                <a:schemeClr val="bg2">
                  <a:lumMod val="50000"/>
                </a:schemeClr>
              </a:buClr>
              <a:buSzPct val="70000"/>
              <a:buFont typeface="Wingdings" panose="05000000000000000000" pitchFamily="2" charset="2"/>
              <a:buChar char="n"/>
            </a:pPr>
            <a:r>
              <a:rPr lang="en-US" altLang="zh-CN" dirty="0">
                <a:solidFill>
                  <a:schemeClr val="tx1"/>
                </a:solidFill>
                <a:latin typeface="Arial" panose="020B0604020202020204" pitchFamily="34" charset="0"/>
                <a:ea typeface="Arial Unicode MS" panose="020B0604020202020204" pitchFamily="34" charset="-122"/>
                <a:cs typeface="Arial" panose="020B0604020202020204" pitchFamily="34" charset="0"/>
              </a:rPr>
              <a:t>Supporting evidence</a:t>
            </a:r>
          </a:p>
          <a:p>
            <a:pPr lvl="1" eaLnBrk="1" hangingPunct="1">
              <a:spcBef>
                <a:spcPct val="0"/>
              </a:spcBef>
              <a:buClr>
                <a:schemeClr val="bg2">
                  <a:lumMod val="50000"/>
                </a:schemeClr>
              </a:buClr>
              <a:buSzPct val="70000"/>
              <a:buFont typeface="Wingdings" panose="05000000000000000000" pitchFamily="2" charset="2"/>
              <a:buChar char="n"/>
            </a:pPr>
            <a:r>
              <a:rPr lang="en-US" altLang="zh-CN" dirty="0">
                <a:solidFill>
                  <a:schemeClr val="tx1"/>
                </a:solidFill>
                <a:latin typeface="Arial" panose="020B0604020202020204" pitchFamily="34" charset="0"/>
                <a:ea typeface="Arial Unicode MS" panose="020B0604020202020204" pitchFamily="34" charset="-122"/>
                <a:cs typeface="Arial" panose="020B0604020202020204" pitchFamily="34" charset="0"/>
              </a:rPr>
              <a:t>Petitions and Motions</a:t>
            </a:r>
          </a:p>
          <a:p>
            <a:pPr lvl="1" eaLnBrk="1" hangingPunct="1">
              <a:spcBef>
                <a:spcPct val="0"/>
              </a:spcBef>
              <a:buClr>
                <a:schemeClr val="bg2">
                  <a:lumMod val="50000"/>
                </a:schemeClr>
              </a:buClr>
              <a:buSzPct val="70000"/>
              <a:buFont typeface="Wingdings" panose="05000000000000000000" pitchFamily="2" charset="2"/>
              <a:buChar char="n"/>
            </a:pPr>
            <a:r>
              <a:rPr lang="en-US" altLang="zh-CN" dirty="0">
                <a:solidFill>
                  <a:schemeClr val="tx1"/>
                </a:solidFill>
                <a:latin typeface="Arial" panose="020B0604020202020204" pitchFamily="34" charset="0"/>
                <a:ea typeface="Arial Unicode MS" panose="020B0604020202020204" pitchFamily="34" charset="-122"/>
                <a:cs typeface="Arial" panose="020B0604020202020204" pitchFamily="34" charset="0"/>
              </a:rPr>
              <a:t>POA and other formality documents</a:t>
            </a:r>
          </a:p>
          <a:p>
            <a:pPr lvl="1" eaLnBrk="1" hangingPunct="1">
              <a:spcBef>
                <a:spcPct val="0"/>
              </a:spcBef>
              <a:buClr>
                <a:schemeClr val="bg2">
                  <a:lumMod val="50000"/>
                </a:schemeClr>
              </a:buClr>
              <a:buSzPct val="70000"/>
              <a:buFont typeface="Wingdings" panose="05000000000000000000" pitchFamily="2" charset="2"/>
              <a:buChar char="n"/>
            </a:pPr>
            <a:endParaRPr lang="en-US" altLang="zh-CN" dirty="0">
              <a:solidFill>
                <a:schemeClr val="tx1"/>
              </a:solidFill>
              <a:latin typeface="Arial" panose="020B0604020202020204" pitchFamily="34" charset="0"/>
              <a:ea typeface="Arial Unicode MS" panose="020B0604020202020204" pitchFamily="34" charset="-122"/>
              <a:cs typeface="Arial" panose="020B0604020202020204" pitchFamily="34" charset="0"/>
            </a:endParaRPr>
          </a:p>
          <a:p>
            <a:pPr marL="457200" lvl="1" indent="0" eaLnBrk="1" hangingPunct="1">
              <a:spcBef>
                <a:spcPct val="0"/>
              </a:spcBef>
              <a:buClr>
                <a:schemeClr val="bg2">
                  <a:lumMod val="50000"/>
                </a:schemeClr>
              </a:buClr>
              <a:buSzPct val="70000"/>
              <a:buNone/>
            </a:pPr>
            <a:endParaRPr lang="en-US" altLang="zh-CN" dirty="0">
              <a:solidFill>
                <a:schemeClr val="tx1"/>
              </a:solidFill>
              <a:latin typeface="Arial" panose="020B0604020202020204" pitchFamily="34" charset="0"/>
              <a:ea typeface="Arial Unicode MS" panose="020B0604020202020204" pitchFamily="34" charset="-122"/>
              <a:cs typeface="Arial" panose="020B0604020202020204" pitchFamily="34" charset="0"/>
            </a:endParaRPr>
          </a:p>
        </p:txBody>
      </p:sp>
      <p:pic>
        <p:nvPicPr>
          <p:cNvPr id="17" name="图片 16"/>
          <p:cNvPicPr>
            <a:picLocks noChangeAspect="1"/>
          </p:cNvPicPr>
          <p:nvPr/>
        </p:nvPicPr>
        <p:blipFill>
          <a:blip r:embed="rId7"/>
          <a:stretch>
            <a:fillRect/>
          </a:stretch>
        </p:blipFill>
        <p:spPr>
          <a:xfrm>
            <a:off x="665365" y="3556428"/>
            <a:ext cx="649670" cy="656039"/>
          </a:xfrm>
          <a:prstGeom prst="rect">
            <a:avLst/>
          </a:prstGeom>
        </p:spPr>
      </p:pic>
    </p:spTree>
    <p:extLst>
      <p:ext uri="{BB962C8B-B14F-4D97-AF65-F5344CB8AC3E}">
        <p14:creationId xmlns:p14="http://schemas.microsoft.com/office/powerpoint/2010/main" val="788531425"/>
      </p:ext>
    </p:extLst>
  </p:cSld>
  <p:clrMapOvr>
    <a:masterClrMapping/>
  </p:clrMapOvr>
  <p:transition spd="slow">
    <p:wipe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r>
              <a:rPr lang="en-US" altLang="zh-CN" dirty="0">
                <a:solidFill>
                  <a:srgbClr val="002060"/>
                </a:solidFill>
                <a:ea typeface="宋体" panose="02010600030101010101" pitchFamily="2" charset="-122"/>
              </a:rPr>
              <a:t>Hierarchical and Subject Matter Jurisdiction</a:t>
            </a:r>
            <a:endParaRPr lang="zh-CN" altLang="en-US" dirty="0">
              <a:solidFill>
                <a:srgbClr val="002060"/>
              </a:solidFill>
            </a:endParaRPr>
          </a:p>
        </p:txBody>
      </p:sp>
      <p:sp>
        <p:nvSpPr>
          <p:cNvPr id="4" name="矩形 3"/>
          <p:cNvSpPr/>
          <p:nvPr/>
        </p:nvSpPr>
        <p:spPr>
          <a:xfrm>
            <a:off x="763180" y="1427615"/>
            <a:ext cx="1861668" cy="646331"/>
          </a:xfrm>
          <a:prstGeom prst="rect">
            <a:avLst/>
          </a:prstGeom>
        </p:spPr>
        <p:txBody>
          <a:bodyPr wrap="square">
            <a:spAutoFit/>
          </a:bodyPr>
          <a:lstStyle/>
          <a:p>
            <a:pPr algn="ctr"/>
            <a:r>
              <a:rPr lang="en-US" altLang="zh-CN" b="1">
                <a:latin typeface="Arial" panose="020B0604020202020204" pitchFamily="34" charset="0"/>
                <a:cs typeface="Arial" panose="020B0604020202020204" pitchFamily="34" charset="0"/>
              </a:rPr>
              <a:t>First-Instance Trial</a:t>
            </a:r>
            <a:endParaRPr lang="zh-CN" altLang="en-US" b="1">
              <a:latin typeface="Arial" panose="020B0604020202020204" pitchFamily="34" charset="0"/>
              <a:cs typeface="Arial" panose="020B0604020202020204" pitchFamily="34" charset="0"/>
            </a:endParaRPr>
          </a:p>
        </p:txBody>
      </p:sp>
      <p:sp>
        <p:nvSpPr>
          <p:cNvPr id="5" name="矩形 4"/>
          <p:cNvSpPr/>
          <p:nvPr/>
        </p:nvSpPr>
        <p:spPr>
          <a:xfrm>
            <a:off x="1285964" y="4335405"/>
            <a:ext cx="6845474" cy="923330"/>
          </a:xfrm>
          <a:prstGeom prst="rect">
            <a:avLst/>
          </a:prstGeom>
        </p:spPr>
        <p:txBody>
          <a:bodyPr wrap="square">
            <a:spAutoFit/>
          </a:bodyPr>
          <a:lstStyle/>
          <a:p>
            <a:r>
              <a:rPr lang="en-US" altLang="zh-CN" b="1">
                <a:latin typeface="Arial" panose="020B0604020202020204" pitchFamily="34" charset="0"/>
                <a:cs typeface="Arial" panose="020B0604020202020204" pitchFamily="34" charset="0"/>
              </a:rPr>
              <a:t>Appeal</a:t>
            </a:r>
            <a:r>
              <a:rPr lang="en-US" altLang="zh-CN">
                <a:latin typeface="Arial" panose="020B0604020202020204" pitchFamily="34" charset="0"/>
                <a:cs typeface="Arial" panose="020B0604020202020204" pitchFamily="34" charset="0"/>
              </a:rPr>
              <a:t> </a:t>
            </a:r>
          </a:p>
          <a:p>
            <a:endParaRPr lang="en-US" altLang="zh-CN">
              <a:latin typeface="Arial" panose="020B0604020202020204" pitchFamily="34" charset="0"/>
              <a:cs typeface="Arial" panose="020B0604020202020204" pitchFamily="34" charset="0"/>
            </a:endParaRPr>
          </a:p>
          <a:p>
            <a:endParaRPr lang="zh-CN" altLang="en-US">
              <a:latin typeface="Arial" panose="020B0604020202020204" pitchFamily="34" charset="0"/>
              <a:cs typeface="Arial" panose="020B0604020202020204" pitchFamily="34" charset="0"/>
            </a:endParaRPr>
          </a:p>
        </p:txBody>
      </p:sp>
      <p:pic>
        <p:nvPicPr>
          <p:cNvPr id="6" name="图片 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299268" y="2325617"/>
            <a:ext cx="881798" cy="783554"/>
          </a:xfrm>
          <a:prstGeom prst="rect">
            <a:avLst/>
          </a:prstGeom>
        </p:spPr>
      </p:pic>
      <p:pic>
        <p:nvPicPr>
          <p:cNvPr id="7" name="图片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285964" y="4838953"/>
            <a:ext cx="895102" cy="900000"/>
          </a:xfrm>
          <a:prstGeom prst="rect">
            <a:avLst/>
          </a:prstGeom>
        </p:spPr>
      </p:pic>
      <p:sp>
        <p:nvSpPr>
          <p:cNvPr id="13" name="Line 19">
            <a:extLst>
              <a:ext uri="{FF2B5EF4-FFF2-40B4-BE49-F238E27FC236}">
                <a16:creationId xmlns:a16="http://schemas.microsoft.com/office/drawing/2014/main" id="{6EA7B5F8-6C73-466A-AF8C-2FB32DB9177D}"/>
              </a:ext>
            </a:extLst>
          </p:cNvPr>
          <p:cNvSpPr>
            <a:spLocks noChangeShapeType="1"/>
          </p:cNvSpPr>
          <p:nvPr/>
        </p:nvSpPr>
        <p:spPr bwMode="auto">
          <a:xfrm rot="16200000" flipH="1">
            <a:off x="1444687" y="3853464"/>
            <a:ext cx="581101" cy="3445"/>
          </a:xfrm>
          <a:prstGeom prst="line">
            <a:avLst/>
          </a:prstGeom>
          <a:noFill/>
          <a:ln w="15240">
            <a:solidFill>
              <a:schemeClr val="tx1"/>
            </a:solidFill>
            <a:prstDash val="dash"/>
            <a:round/>
            <a:headEnd type="oval"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rIns="36000"/>
          <a:lstStyle/>
          <a:p>
            <a:endParaRPr lang="zh-CN" altLang="en-US"/>
          </a:p>
        </p:txBody>
      </p:sp>
      <p:sp>
        <p:nvSpPr>
          <p:cNvPr id="8" name="TextBox 10">
            <a:extLst>
              <a:ext uri="{FF2B5EF4-FFF2-40B4-BE49-F238E27FC236}">
                <a16:creationId xmlns:a16="http://schemas.microsoft.com/office/drawing/2014/main" id="{D5261615-0D78-BDC3-3268-C8DF3A4EC86C}"/>
              </a:ext>
            </a:extLst>
          </p:cNvPr>
          <p:cNvSpPr txBox="1"/>
          <p:nvPr/>
        </p:nvSpPr>
        <p:spPr>
          <a:xfrm>
            <a:off x="2961582" y="1277452"/>
            <a:ext cx="8849154" cy="2631490"/>
          </a:xfrm>
          <a:prstGeom prst="rect">
            <a:avLst/>
          </a:prstGeom>
          <a:solidFill>
            <a:schemeClr val="accent5">
              <a:lumMod val="20000"/>
              <a:lumOff val="80000"/>
            </a:schemeClr>
          </a:solidFill>
        </p:spPr>
        <p:txBody>
          <a:bodyPr wrap="square">
            <a:spAutoFit/>
          </a:bodyPr>
          <a:lstStyle/>
          <a:p>
            <a:pPr marL="512763" indent="-398463">
              <a:spcAft>
                <a:spcPts val="600"/>
              </a:spcAft>
              <a:buClr>
                <a:srgbClr val="A2AAB5"/>
              </a:buClr>
              <a:buSzPct val="80000"/>
              <a:buFont typeface="Wingdings" panose="05000000000000000000" pitchFamily="2" charset="2"/>
              <a:buChar char="n"/>
              <a:defRPr/>
            </a:pPr>
            <a:r>
              <a:rPr lang="en-US" altLang="zh-CN" sz="1600" b="1" dirty="0">
                <a:solidFill>
                  <a:srgbClr val="002060"/>
                </a:solidFill>
                <a:latin typeface="Arial" panose="020B0604020202020204" pitchFamily="34" charset="0"/>
              </a:rPr>
              <a:t>Designated District Courts </a:t>
            </a:r>
          </a:p>
          <a:p>
            <a:pPr marL="969963" lvl="1" indent="-398463">
              <a:spcAft>
                <a:spcPts val="600"/>
              </a:spcAft>
              <a:buClr>
                <a:srgbClr val="A2AAB5"/>
              </a:buClr>
              <a:buSzPct val="80000"/>
              <a:buFont typeface="Wingdings" panose="05000000000000000000" pitchFamily="2" charset="2"/>
              <a:buChar char="ü"/>
              <a:defRPr/>
            </a:pPr>
            <a:r>
              <a:rPr lang="en-US" altLang="zh-CN" sz="1200" dirty="0">
                <a:latin typeface="Arial" panose="020B0604020202020204" pitchFamily="34" charset="0"/>
                <a:cs typeface="Arial" panose="020B0604020202020204" pitchFamily="34" charset="0"/>
              </a:rPr>
              <a:t>Selected design patent cases</a:t>
            </a:r>
            <a:endParaRPr lang="en-US" altLang="zh-CN" sz="1600" b="1" dirty="0">
              <a:solidFill>
                <a:srgbClr val="002060"/>
              </a:solidFill>
              <a:latin typeface="Arial" panose="020B0604020202020204" pitchFamily="34" charset="0"/>
            </a:endParaRPr>
          </a:p>
          <a:p>
            <a:pPr marL="512763" indent="-398463">
              <a:spcAft>
                <a:spcPts val="600"/>
              </a:spcAft>
              <a:buClr>
                <a:srgbClr val="A2AAB5"/>
              </a:buClr>
              <a:buSzPct val="80000"/>
              <a:buFont typeface="Wingdings" panose="05000000000000000000" pitchFamily="2" charset="2"/>
              <a:buChar char="n"/>
              <a:defRPr/>
            </a:pPr>
            <a:r>
              <a:rPr lang="en-US" altLang="zh-CN" sz="1600" b="1" dirty="0">
                <a:solidFill>
                  <a:srgbClr val="002060"/>
                </a:solidFill>
                <a:latin typeface="Arial" panose="020B0604020202020204" pitchFamily="34" charset="0"/>
              </a:rPr>
              <a:t>Special IP Courts / Designated Intermediate Courts</a:t>
            </a:r>
            <a:r>
              <a:rPr lang="en-US" altLang="zh-CN" sz="1400" b="1" dirty="0">
                <a:solidFill>
                  <a:srgbClr val="002060"/>
                </a:solidFill>
                <a:latin typeface="Arial" panose="020B0604020202020204" pitchFamily="34" charset="0"/>
              </a:rPr>
              <a:t> </a:t>
            </a:r>
            <a:endParaRPr lang="en-US" altLang="zh-CN" sz="1400" b="1" dirty="0">
              <a:solidFill>
                <a:srgbClr val="002060"/>
              </a:solidFill>
              <a:latin typeface="Times New Roman" panose="02020603050405020304" pitchFamily="18" charset="0"/>
              <a:cs typeface="Times New Roman" panose="02020603050405020304" pitchFamily="18" charset="0"/>
            </a:endParaRPr>
          </a:p>
          <a:p>
            <a:pPr marL="969963" lvl="1" indent="-398463">
              <a:spcAft>
                <a:spcPts val="600"/>
              </a:spcAft>
              <a:buClr>
                <a:srgbClr val="A2AAB5"/>
              </a:buClr>
              <a:buSzPct val="80000"/>
              <a:buFont typeface="Wingdings" panose="05000000000000000000" pitchFamily="2" charset="2"/>
              <a:buChar char="ü"/>
              <a:defRPr/>
            </a:pPr>
            <a:r>
              <a:rPr lang="en-US" altLang="zh-CN" sz="1200" dirty="0">
                <a:latin typeface="Arial" panose="020B0604020202020204" pitchFamily="34" charset="0"/>
                <a:cs typeface="Arial" panose="020B0604020202020204" pitchFamily="34" charset="0"/>
              </a:rPr>
              <a:t>Beijing IP Court, Shanghai IP Court, Guangzhou IP Court, Hainan IP Court and others</a:t>
            </a:r>
          </a:p>
          <a:p>
            <a:pPr marL="969963" lvl="1" indent="-398463">
              <a:spcAft>
                <a:spcPts val="600"/>
              </a:spcAft>
              <a:buClr>
                <a:srgbClr val="A2AAB5"/>
              </a:buClr>
              <a:buSzPct val="80000"/>
              <a:buFont typeface="Wingdings" panose="05000000000000000000" pitchFamily="2" charset="2"/>
              <a:buChar char="ü"/>
              <a:defRPr/>
            </a:pPr>
            <a:r>
              <a:rPr lang="en-US" altLang="zh-CN" sz="1200" dirty="0">
                <a:latin typeface="Arial" panose="020B0604020202020204" pitchFamily="34" charset="0"/>
                <a:cs typeface="Arial" panose="020B0604020202020204" pitchFamily="34" charset="0"/>
              </a:rPr>
              <a:t>Invention and utility model patent cases</a:t>
            </a:r>
          </a:p>
          <a:p>
            <a:pPr marL="969963" lvl="1" indent="-398463">
              <a:spcAft>
                <a:spcPts val="600"/>
              </a:spcAft>
              <a:buClr>
                <a:srgbClr val="A2AAB5"/>
              </a:buClr>
              <a:buSzPct val="80000"/>
              <a:buFont typeface="Wingdings" panose="05000000000000000000" pitchFamily="2" charset="2"/>
              <a:buChar char="ü"/>
              <a:defRPr/>
            </a:pPr>
            <a:r>
              <a:rPr lang="en-US" altLang="zh-CN" sz="1200" dirty="0">
                <a:latin typeface="Arial" panose="020B0604020202020204" pitchFamily="34" charset="0"/>
                <a:cs typeface="Arial" panose="020B0604020202020204" pitchFamily="34" charset="0"/>
              </a:rPr>
              <a:t>Design patent cases</a:t>
            </a:r>
          </a:p>
          <a:p>
            <a:pPr marL="512763" indent="-398463">
              <a:spcBef>
                <a:spcPts val="600"/>
              </a:spcBef>
              <a:spcAft>
                <a:spcPts val="600"/>
              </a:spcAft>
              <a:buClr>
                <a:srgbClr val="A2AAB5"/>
              </a:buClr>
              <a:buSzPct val="80000"/>
              <a:buFont typeface="Wingdings" panose="05000000000000000000" pitchFamily="2" charset="2"/>
              <a:buChar char="n"/>
              <a:defRPr/>
            </a:pPr>
            <a:r>
              <a:rPr lang="en-US" altLang="zh-CN" sz="1600" b="1" dirty="0">
                <a:solidFill>
                  <a:srgbClr val="002060"/>
                </a:solidFill>
                <a:latin typeface="Arial" panose="020B0604020202020204" pitchFamily="34" charset="0"/>
              </a:rPr>
              <a:t>High Courts</a:t>
            </a:r>
          </a:p>
          <a:p>
            <a:pPr marL="969963" lvl="1" indent="-398463">
              <a:spcAft>
                <a:spcPts val="600"/>
              </a:spcAft>
              <a:buClr>
                <a:srgbClr val="A2AAB5"/>
              </a:buClr>
              <a:buSzPct val="80000"/>
              <a:buFont typeface="Wingdings" panose="05000000000000000000" pitchFamily="2" charset="2"/>
              <a:buChar char="ü"/>
              <a:defRPr/>
            </a:pPr>
            <a:r>
              <a:rPr lang="en-US" altLang="zh-CN" sz="1200" dirty="0">
                <a:latin typeface="Arial" panose="020B0604020202020204" pitchFamily="34" charset="0"/>
                <a:cs typeface="Arial" panose="020B0604020202020204" pitchFamily="34" charset="0"/>
              </a:rPr>
              <a:t>Amount in dispute reaching RMB 200 million for cases between domestic parties</a:t>
            </a:r>
          </a:p>
          <a:p>
            <a:pPr marL="969963" lvl="1" indent="-398463">
              <a:spcAft>
                <a:spcPts val="600"/>
              </a:spcAft>
              <a:buClr>
                <a:srgbClr val="A2AAB5"/>
              </a:buClr>
              <a:buSzPct val="80000"/>
              <a:buFont typeface="Wingdings" panose="05000000000000000000" pitchFamily="2" charset="2"/>
              <a:buChar char="ü"/>
              <a:defRPr/>
            </a:pPr>
            <a:r>
              <a:rPr lang="en-US" altLang="zh-CN" sz="1200" dirty="0">
                <a:latin typeface="Arial" panose="020B0604020202020204" pitchFamily="34" charset="0"/>
                <a:cs typeface="Arial" panose="020B0604020202020204" pitchFamily="34" charset="0"/>
              </a:rPr>
              <a:t>Amount in dispute reaching RMB 100 million for cases involving foreign parties</a:t>
            </a:r>
          </a:p>
        </p:txBody>
      </p:sp>
      <p:cxnSp>
        <p:nvCxnSpPr>
          <p:cNvPr id="11" name="直接连接符 10">
            <a:extLst>
              <a:ext uri="{FF2B5EF4-FFF2-40B4-BE49-F238E27FC236}">
                <a16:creationId xmlns:a16="http://schemas.microsoft.com/office/drawing/2014/main" id="{B4C5F2B3-7A15-CE5A-7E15-16D383C46FA8}"/>
              </a:ext>
            </a:extLst>
          </p:cNvPr>
          <p:cNvCxnSpPr>
            <a:cxnSpLocks/>
          </p:cNvCxnSpPr>
          <p:nvPr/>
        </p:nvCxnSpPr>
        <p:spPr>
          <a:xfrm>
            <a:off x="2928806" y="4053852"/>
            <a:ext cx="0" cy="2108269"/>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4" name="直接连接符 13">
            <a:extLst>
              <a:ext uri="{FF2B5EF4-FFF2-40B4-BE49-F238E27FC236}">
                <a16:creationId xmlns:a16="http://schemas.microsoft.com/office/drawing/2014/main" id="{766B752C-EB2F-F749-72C6-91241E73E99F}"/>
              </a:ext>
            </a:extLst>
          </p:cNvPr>
          <p:cNvCxnSpPr>
            <a:cxnSpLocks/>
          </p:cNvCxnSpPr>
          <p:nvPr/>
        </p:nvCxnSpPr>
        <p:spPr>
          <a:xfrm>
            <a:off x="2928806" y="1237696"/>
            <a:ext cx="0" cy="2816156"/>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sp>
        <p:nvSpPr>
          <p:cNvPr id="15" name="矩形 14">
            <a:extLst>
              <a:ext uri="{FF2B5EF4-FFF2-40B4-BE49-F238E27FC236}">
                <a16:creationId xmlns:a16="http://schemas.microsoft.com/office/drawing/2014/main" id="{7536DB93-153C-53D0-336F-C3C8523E604B}"/>
              </a:ext>
            </a:extLst>
          </p:cNvPr>
          <p:cNvSpPr/>
          <p:nvPr/>
        </p:nvSpPr>
        <p:spPr>
          <a:xfrm>
            <a:off x="2967974" y="4053852"/>
            <a:ext cx="8849153" cy="2108269"/>
          </a:xfrm>
          <a:prstGeom prst="rect">
            <a:avLst/>
          </a:prstGeom>
          <a:solidFill>
            <a:schemeClr val="accent4">
              <a:lumMod val="20000"/>
              <a:lumOff val="80000"/>
            </a:schemeClr>
          </a:solidFill>
        </p:spPr>
        <p:txBody>
          <a:bodyPr wrap="square">
            <a:spAutoFit/>
          </a:bodyPr>
          <a:lstStyle/>
          <a:p>
            <a:pPr marL="512763" indent="-398463">
              <a:spcAft>
                <a:spcPts val="600"/>
              </a:spcAft>
              <a:buClr>
                <a:srgbClr val="A2AAB5"/>
              </a:buClr>
              <a:buSzPct val="80000"/>
              <a:buFont typeface="Wingdings" panose="05000000000000000000" pitchFamily="2" charset="2"/>
              <a:buChar char="n"/>
              <a:defRPr/>
            </a:pPr>
            <a:r>
              <a:rPr lang="en-US" altLang="zh-CN" sz="1600" b="1" dirty="0">
                <a:solidFill>
                  <a:srgbClr val="002060"/>
                </a:solidFill>
                <a:latin typeface="Arial" panose="020B0604020202020204" pitchFamily="34" charset="0"/>
              </a:rPr>
              <a:t>Special IP Courts / </a:t>
            </a:r>
            <a:r>
              <a:rPr lang="en-US" altLang="ko-KR" sz="1600" b="1" dirty="0">
                <a:solidFill>
                  <a:srgbClr val="002060"/>
                </a:solidFill>
                <a:latin typeface="Arial" charset="0"/>
                <a:ea typeface="Gulim" pitchFamily="34" charset="-127"/>
              </a:rPr>
              <a:t>Designated Intermediate Courts</a:t>
            </a:r>
          </a:p>
          <a:p>
            <a:pPr marL="969963" lvl="1" indent="-398463">
              <a:spcAft>
                <a:spcPts val="600"/>
              </a:spcAft>
              <a:buClr>
                <a:srgbClr val="A2AAB5"/>
              </a:buClr>
              <a:buSzPct val="80000"/>
              <a:buFont typeface="Wingdings" panose="05000000000000000000" pitchFamily="2" charset="2"/>
              <a:buChar char="ü"/>
              <a:defRPr/>
            </a:pPr>
            <a:r>
              <a:rPr kumimoji="0" lang="en-US" altLang="zh-CN" sz="1200" b="0" i="0" u="none" strike="noStrike" kern="1200" cap="none" spc="0" normalizeH="0" baseline="0" noProof="0" dirty="0">
                <a:ln>
                  <a:noFill/>
                </a:ln>
                <a:solidFill>
                  <a:prstClr val="black"/>
                </a:solidFill>
                <a:effectLst/>
                <a:uLnTx/>
                <a:uFillTx/>
                <a:latin typeface="Arial" panose="020B0604020202020204" pitchFamily="34" charset="0"/>
                <a:ea typeface="宋体" pitchFamily="2" charset="-122"/>
                <a:cs typeface="Arial" panose="020B0604020202020204" pitchFamily="34" charset="0"/>
              </a:rPr>
              <a:t>Design patent </a:t>
            </a:r>
            <a:r>
              <a:rPr lang="en-US" altLang="zh-CN" sz="1200" dirty="0">
                <a:solidFill>
                  <a:prstClr val="black"/>
                </a:solidFill>
                <a:latin typeface="Arial" panose="020B0604020202020204" pitchFamily="34" charset="0"/>
                <a:cs typeface="Arial" panose="020B0604020202020204" pitchFamily="34" charset="0"/>
              </a:rPr>
              <a:t>c</a:t>
            </a:r>
            <a:r>
              <a:rPr kumimoji="0" lang="en-US" altLang="zh-CN" sz="1200" b="0" i="0" u="none" strike="noStrike" kern="1200" cap="none" spc="0" normalizeH="0" baseline="0" noProof="0" dirty="0" err="1">
                <a:ln>
                  <a:noFill/>
                </a:ln>
                <a:solidFill>
                  <a:prstClr val="black"/>
                </a:solidFill>
                <a:effectLst/>
                <a:uLnTx/>
                <a:uFillTx/>
                <a:latin typeface="Arial" panose="020B0604020202020204" pitchFamily="34" charset="0"/>
                <a:ea typeface="宋体" pitchFamily="2" charset="-122"/>
                <a:cs typeface="Arial" panose="020B0604020202020204" pitchFamily="34" charset="0"/>
              </a:rPr>
              <a:t>ases</a:t>
            </a:r>
            <a:r>
              <a:rPr kumimoji="0" lang="en-US" altLang="zh-CN" sz="1200" b="0" i="0" u="none" strike="noStrike" kern="1200" cap="none" spc="0" normalizeH="0" baseline="0" noProof="0" dirty="0">
                <a:ln>
                  <a:noFill/>
                </a:ln>
                <a:solidFill>
                  <a:prstClr val="black"/>
                </a:solidFill>
                <a:effectLst/>
                <a:uLnTx/>
                <a:uFillTx/>
                <a:latin typeface="Arial" panose="020B0604020202020204" pitchFamily="34" charset="0"/>
                <a:ea typeface="宋体" pitchFamily="2" charset="-122"/>
                <a:cs typeface="Arial" panose="020B0604020202020204" pitchFamily="34" charset="0"/>
              </a:rPr>
              <a:t> </a:t>
            </a:r>
            <a:r>
              <a:rPr lang="en-US" altLang="zh-CN" sz="1200" dirty="0">
                <a:solidFill>
                  <a:prstClr val="black"/>
                </a:solidFill>
                <a:latin typeface="Arial" panose="020B0604020202020204" pitchFamily="34" charset="0"/>
                <a:cs typeface="Arial" panose="020B0604020202020204" pitchFamily="34" charset="0"/>
              </a:rPr>
              <a:t>filed </a:t>
            </a:r>
            <a:r>
              <a:rPr kumimoji="0" lang="en-US" altLang="zh-CN" sz="1200" b="0" i="0" u="none" strike="noStrike" kern="1200" cap="none" spc="0" normalizeH="0" baseline="0" noProof="0" dirty="0">
                <a:ln>
                  <a:noFill/>
                </a:ln>
                <a:solidFill>
                  <a:prstClr val="black"/>
                </a:solidFill>
                <a:effectLst/>
                <a:uLnTx/>
                <a:uFillTx/>
                <a:latin typeface="Arial" panose="020B0604020202020204" pitchFamily="34" charset="0"/>
                <a:ea typeface="宋体" pitchFamily="2" charset="-122"/>
                <a:cs typeface="Arial" panose="020B0604020202020204" pitchFamily="34" charset="0"/>
              </a:rPr>
              <a:t>with the District Courts</a:t>
            </a:r>
          </a:p>
          <a:p>
            <a:pPr marL="512763" indent="-398463">
              <a:spcBef>
                <a:spcPts val="600"/>
              </a:spcBef>
              <a:spcAft>
                <a:spcPts val="600"/>
              </a:spcAft>
              <a:buClr>
                <a:srgbClr val="A2AAB5"/>
              </a:buClr>
              <a:buSzPct val="80000"/>
              <a:buFont typeface="Wingdings" panose="05000000000000000000" pitchFamily="2" charset="2"/>
              <a:buChar char="n"/>
              <a:defRPr/>
            </a:pPr>
            <a:r>
              <a:rPr lang="en-US" altLang="ko-KR" sz="1600" b="1" dirty="0">
                <a:solidFill>
                  <a:srgbClr val="002060"/>
                </a:solidFill>
                <a:latin typeface="Arial" panose="020B0604020202020204" pitchFamily="34" charset="0"/>
              </a:rPr>
              <a:t>High Courts</a:t>
            </a:r>
          </a:p>
          <a:p>
            <a:pPr marL="969963" marR="0" lvl="1" indent="-398463" algn="l" defTabSz="914400" rtl="0" eaLnBrk="0" fontAlgn="base" latinLnBrk="0" hangingPunct="0">
              <a:lnSpc>
                <a:spcPct val="100000"/>
              </a:lnSpc>
              <a:spcBef>
                <a:spcPct val="0"/>
              </a:spcBef>
              <a:spcAft>
                <a:spcPts val="600"/>
              </a:spcAft>
              <a:buClr>
                <a:srgbClr val="A2AAB5"/>
              </a:buClr>
              <a:buSzPct val="80000"/>
              <a:buFont typeface="Wingdings" panose="05000000000000000000" pitchFamily="2" charset="2"/>
              <a:buChar char="ü"/>
              <a:tabLst/>
              <a:defRPr/>
            </a:pPr>
            <a:r>
              <a:rPr lang="en-US" altLang="zh-CN" sz="1200" dirty="0">
                <a:solidFill>
                  <a:prstClr val="black"/>
                </a:solidFill>
                <a:latin typeface="Arial" panose="020B0604020202020204" pitchFamily="34" charset="0"/>
                <a:cs typeface="Arial" panose="020B0604020202020204" pitchFamily="34" charset="0"/>
              </a:rPr>
              <a:t>Non-invention patent cases filed with the Special IP Courts/Designated Intermediate Courts</a:t>
            </a:r>
          </a:p>
          <a:p>
            <a:pPr marL="512763" indent="-398463">
              <a:spcAft>
                <a:spcPts val="600"/>
              </a:spcAft>
              <a:buClr>
                <a:srgbClr val="A2AAB5"/>
              </a:buClr>
              <a:buSzPct val="80000"/>
              <a:buFont typeface="Wingdings" panose="05000000000000000000" pitchFamily="2" charset="2"/>
              <a:buChar char="n"/>
              <a:defRPr/>
            </a:pPr>
            <a:r>
              <a:rPr lang="en-US" altLang="ko-KR" sz="1600" b="1" dirty="0">
                <a:solidFill>
                  <a:srgbClr val="002060"/>
                </a:solidFill>
                <a:latin typeface="Arial" panose="020B0604020202020204" pitchFamily="34" charset="0"/>
              </a:rPr>
              <a:t>Supreme People’s Court</a:t>
            </a:r>
          </a:p>
          <a:p>
            <a:pPr marL="969963" lvl="1" indent="-398463">
              <a:spcAft>
                <a:spcPts val="600"/>
              </a:spcAft>
              <a:buClr>
                <a:srgbClr val="A2AAB5"/>
              </a:buClr>
              <a:buSzPct val="80000"/>
              <a:buFont typeface="Wingdings" panose="05000000000000000000" pitchFamily="2" charset="2"/>
              <a:buChar char="ü"/>
              <a:defRPr/>
            </a:pPr>
            <a:r>
              <a:rPr lang="en-US" altLang="zh-CN" sz="1200" dirty="0">
                <a:solidFill>
                  <a:prstClr val="black"/>
                </a:solidFill>
                <a:latin typeface="Arial" panose="020B0604020202020204" pitchFamily="34" charset="0"/>
                <a:cs typeface="Arial" panose="020B0604020202020204" pitchFamily="34" charset="0"/>
              </a:rPr>
              <a:t>Cases filed with the High Courts</a:t>
            </a:r>
          </a:p>
          <a:p>
            <a:pPr marL="969963" lvl="1" indent="-398463">
              <a:spcAft>
                <a:spcPts val="600"/>
              </a:spcAft>
              <a:buClr>
                <a:srgbClr val="A2AAB5"/>
              </a:buClr>
              <a:buSzPct val="80000"/>
              <a:buFont typeface="Wingdings" panose="05000000000000000000" pitchFamily="2" charset="2"/>
              <a:buChar char="ü"/>
              <a:defRPr/>
            </a:pPr>
            <a:r>
              <a:rPr lang="en-US" altLang="zh-CN" sz="1200" dirty="0">
                <a:solidFill>
                  <a:prstClr val="black"/>
                </a:solidFill>
                <a:latin typeface="Arial" panose="020B0604020202020204" pitchFamily="34" charset="0"/>
                <a:cs typeface="Arial" panose="020B0604020202020204" pitchFamily="34" charset="0"/>
              </a:rPr>
              <a:t>invention patent cases filed with the Special IP Courts/Designated Intermediate Courts</a:t>
            </a:r>
          </a:p>
        </p:txBody>
      </p:sp>
    </p:spTree>
    <p:extLst>
      <p:ext uri="{BB962C8B-B14F-4D97-AF65-F5344CB8AC3E}">
        <p14:creationId xmlns:p14="http://schemas.microsoft.com/office/powerpoint/2010/main" val="1785680220"/>
      </p:ext>
    </p:extLst>
  </p:cSld>
  <p:clrMapOvr>
    <a:masterClrMapping/>
  </p:clrMapOvr>
  <p:transition spd="slow">
    <p:wipe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r>
              <a:rPr lang="en-US" altLang="zh-CN" dirty="0">
                <a:solidFill>
                  <a:srgbClr val="26276A"/>
                </a:solidFill>
                <a:ea typeface="宋体" panose="02010600030101010101" pitchFamily="2" charset="-122"/>
              </a:rPr>
              <a:t>Jurisdictional Challenge </a:t>
            </a:r>
            <a:endParaRPr lang="zh-CN" altLang="en-US" dirty="0">
              <a:solidFill>
                <a:srgbClr val="26276A"/>
              </a:solidFill>
            </a:endParaRPr>
          </a:p>
        </p:txBody>
      </p:sp>
      <p:graphicFrame>
        <p:nvGraphicFramePr>
          <p:cNvPr id="35" name="图示 34"/>
          <p:cNvGraphicFramePr/>
          <p:nvPr>
            <p:extLst>
              <p:ext uri="{D42A27DB-BD31-4B8C-83A1-F6EECF244321}">
                <p14:modId xmlns:p14="http://schemas.microsoft.com/office/powerpoint/2010/main" val="3695544896"/>
              </p:ext>
            </p:extLst>
          </p:nvPr>
        </p:nvGraphicFramePr>
        <p:xfrm>
          <a:off x="759932" y="1045944"/>
          <a:ext cx="11011766" cy="16940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6" name="矩形 35">
            <a:extLst>
              <a:ext uri="{FF2B5EF4-FFF2-40B4-BE49-F238E27FC236}">
                <a16:creationId xmlns:a16="http://schemas.microsoft.com/office/drawing/2014/main" id="{27ADBBA4-E807-4205-9113-506C04450FD3}"/>
              </a:ext>
            </a:extLst>
          </p:cNvPr>
          <p:cNvSpPr/>
          <p:nvPr/>
        </p:nvSpPr>
        <p:spPr>
          <a:xfrm>
            <a:off x="2348624" y="2101235"/>
            <a:ext cx="771365" cy="523220"/>
          </a:xfrm>
          <a:prstGeom prst="rect">
            <a:avLst/>
          </a:prstGeom>
        </p:spPr>
        <p:txBody>
          <a:bodyPr wrap="none">
            <a:spAutoFit/>
          </a:bodyPr>
          <a:lstStyle/>
          <a:p>
            <a:pPr algn="ctr"/>
            <a:r>
              <a:rPr lang="en-US" altLang="zh-CN" sz="1400" i="1" dirty="0">
                <a:latin typeface="Arial" panose="020B0604020202020204" pitchFamily="34" charset="0"/>
                <a:cs typeface="Arial" panose="020B0604020202020204" pitchFamily="34" charset="0"/>
              </a:rPr>
              <a:t>2-3 </a:t>
            </a:r>
          </a:p>
          <a:p>
            <a:pPr algn="ctr"/>
            <a:r>
              <a:rPr lang="en-US" altLang="zh-CN" sz="1400" i="1" dirty="0">
                <a:latin typeface="Arial" panose="020B0604020202020204" pitchFamily="34" charset="0"/>
                <a:cs typeface="Arial" panose="020B0604020202020204" pitchFamily="34" charset="0"/>
              </a:rPr>
              <a:t>months</a:t>
            </a:r>
            <a:endParaRPr lang="zh-CN" altLang="en-US" sz="1400" i="1" dirty="0"/>
          </a:p>
        </p:txBody>
      </p:sp>
      <p:sp>
        <p:nvSpPr>
          <p:cNvPr id="37" name="矩形 36">
            <a:extLst>
              <a:ext uri="{FF2B5EF4-FFF2-40B4-BE49-F238E27FC236}">
                <a16:creationId xmlns:a16="http://schemas.microsoft.com/office/drawing/2014/main" id="{473C5B51-B85C-4BC7-9568-ABF6B5659882}"/>
              </a:ext>
            </a:extLst>
          </p:cNvPr>
          <p:cNvSpPr/>
          <p:nvPr/>
        </p:nvSpPr>
        <p:spPr>
          <a:xfrm>
            <a:off x="4708681" y="2059587"/>
            <a:ext cx="771365" cy="523220"/>
          </a:xfrm>
          <a:prstGeom prst="rect">
            <a:avLst/>
          </a:prstGeom>
        </p:spPr>
        <p:txBody>
          <a:bodyPr wrap="none">
            <a:spAutoFit/>
          </a:bodyPr>
          <a:lstStyle>
            <a:defPPr>
              <a:defRPr lang="zh-CN"/>
            </a:defPPr>
            <a:lvl1pPr algn="l" rtl="0" eaLnBrk="0" fontAlgn="base" hangingPunct="0">
              <a:spcBef>
                <a:spcPct val="0"/>
              </a:spcBef>
              <a:spcAft>
                <a:spcPct val="0"/>
              </a:spcAft>
              <a:defRPr kern="1200">
                <a:solidFill>
                  <a:schemeClr val="tx1"/>
                </a:solidFill>
                <a:latin typeface="等线" pitchFamily="2" charset="-122"/>
                <a:ea typeface="宋体" pitchFamily="2" charset="-122"/>
                <a:cs typeface="+mn-cs"/>
              </a:defRPr>
            </a:lvl1pPr>
            <a:lvl2pPr marL="457200" algn="l" rtl="0" eaLnBrk="0" fontAlgn="base" hangingPunct="0">
              <a:spcBef>
                <a:spcPct val="0"/>
              </a:spcBef>
              <a:spcAft>
                <a:spcPct val="0"/>
              </a:spcAft>
              <a:defRPr kern="1200">
                <a:solidFill>
                  <a:schemeClr val="tx1"/>
                </a:solidFill>
                <a:latin typeface="等线" pitchFamily="2" charset="-122"/>
                <a:ea typeface="宋体" pitchFamily="2" charset="-122"/>
                <a:cs typeface="+mn-cs"/>
              </a:defRPr>
            </a:lvl2pPr>
            <a:lvl3pPr marL="914400" algn="l" rtl="0" eaLnBrk="0" fontAlgn="base" hangingPunct="0">
              <a:spcBef>
                <a:spcPct val="0"/>
              </a:spcBef>
              <a:spcAft>
                <a:spcPct val="0"/>
              </a:spcAft>
              <a:defRPr kern="1200">
                <a:solidFill>
                  <a:schemeClr val="tx1"/>
                </a:solidFill>
                <a:latin typeface="等线" pitchFamily="2" charset="-122"/>
                <a:ea typeface="宋体" pitchFamily="2" charset="-122"/>
                <a:cs typeface="+mn-cs"/>
              </a:defRPr>
            </a:lvl3pPr>
            <a:lvl4pPr marL="1371600" algn="l" rtl="0" eaLnBrk="0" fontAlgn="base" hangingPunct="0">
              <a:spcBef>
                <a:spcPct val="0"/>
              </a:spcBef>
              <a:spcAft>
                <a:spcPct val="0"/>
              </a:spcAft>
              <a:defRPr kern="1200">
                <a:solidFill>
                  <a:schemeClr val="tx1"/>
                </a:solidFill>
                <a:latin typeface="等线" pitchFamily="2" charset="-122"/>
                <a:ea typeface="宋体" pitchFamily="2" charset="-122"/>
                <a:cs typeface="+mn-cs"/>
              </a:defRPr>
            </a:lvl4pPr>
            <a:lvl5pPr marL="1828800" algn="l" rtl="0" eaLnBrk="0" fontAlgn="base" hangingPunct="0">
              <a:spcBef>
                <a:spcPct val="0"/>
              </a:spcBef>
              <a:spcAft>
                <a:spcPct val="0"/>
              </a:spcAft>
              <a:defRPr kern="1200">
                <a:solidFill>
                  <a:schemeClr val="tx1"/>
                </a:solidFill>
                <a:latin typeface="等线" pitchFamily="2" charset="-122"/>
                <a:ea typeface="宋体" pitchFamily="2" charset="-122"/>
                <a:cs typeface="+mn-cs"/>
              </a:defRPr>
            </a:lvl5pPr>
            <a:lvl6pPr marL="2286000" algn="l" defTabSz="914400" rtl="0" eaLnBrk="1" latinLnBrk="0" hangingPunct="1">
              <a:defRPr kern="1200">
                <a:solidFill>
                  <a:schemeClr val="tx1"/>
                </a:solidFill>
                <a:latin typeface="等线" pitchFamily="2" charset="-122"/>
                <a:ea typeface="宋体" pitchFamily="2" charset="-122"/>
                <a:cs typeface="+mn-cs"/>
              </a:defRPr>
            </a:lvl6pPr>
            <a:lvl7pPr marL="2743200" algn="l" defTabSz="914400" rtl="0" eaLnBrk="1" latinLnBrk="0" hangingPunct="1">
              <a:defRPr kern="1200">
                <a:solidFill>
                  <a:schemeClr val="tx1"/>
                </a:solidFill>
                <a:latin typeface="等线" pitchFamily="2" charset="-122"/>
                <a:ea typeface="宋体" pitchFamily="2" charset="-122"/>
                <a:cs typeface="+mn-cs"/>
              </a:defRPr>
            </a:lvl7pPr>
            <a:lvl8pPr marL="3200400" algn="l" defTabSz="914400" rtl="0" eaLnBrk="1" latinLnBrk="0" hangingPunct="1">
              <a:defRPr kern="1200">
                <a:solidFill>
                  <a:schemeClr val="tx1"/>
                </a:solidFill>
                <a:latin typeface="等线" pitchFamily="2" charset="-122"/>
                <a:ea typeface="宋体" pitchFamily="2" charset="-122"/>
                <a:cs typeface="+mn-cs"/>
              </a:defRPr>
            </a:lvl8pPr>
            <a:lvl9pPr marL="3657600" algn="l" defTabSz="914400" rtl="0" eaLnBrk="1" latinLnBrk="0" hangingPunct="1">
              <a:defRPr kern="1200">
                <a:solidFill>
                  <a:schemeClr val="tx1"/>
                </a:solidFill>
                <a:latin typeface="等线" pitchFamily="2" charset="-122"/>
                <a:ea typeface="宋体" pitchFamily="2" charset="-122"/>
                <a:cs typeface="+mn-cs"/>
              </a:defRPr>
            </a:lvl9pPr>
          </a:lstStyle>
          <a:p>
            <a:pPr algn="ctr"/>
            <a:r>
              <a:rPr lang="en-US" altLang="zh-CN" sz="1400" i="1" dirty="0">
                <a:latin typeface="Arial" panose="020B0604020202020204" pitchFamily="34" charset="0"/>
                <a:cs typeface="Arial" panose="020B0604020202020204" pitchFamily="34" charset="0"/>
              </a:rPr>
              <a:t>6-8 </a:t>
            </a:r>
          </a:p>
          <a:p>
            <a:pPr algn="ctr"/>
            <a:r>
              <a:rPr lang="en-US" altLang="zh-CN" sz="1400" i="1" dirty="0">
                <a:latin typeface="Arial" panose="020B0604020202020204" pitchFamily="34" charset="0"/>
                <a:cs typeface="Arial" panose="020B0604020202020204" pitchFamily="34" charset="0"/>
              </a:rPr>
              <a:t>months</a:t>
            </a:r>
            <a:endParaRPr lang="zh-CN" altLang="en-US" sz="1400" i="1" dirty="0"/>
          </a:p>
        </p:txBody>
      </p:sp>
      <p:sp>
        <p:nvSpPr>
          <p:cNvPr id="38" name="矩形 37">
            <a:extLst>
              <a:ext uri="{FF2B5EF4-FFF2-40B4-BE49-F238E27FC236}">
                <a16:creationId xmlns:a16="http://schemas.microsoft.com/office/drawing/2014/main" id="{13481F2D-8D8F-4D5B-9440-ED87DD51F618}"/>
              </a:ext>
            </a:extLst>
          </p:cNvPr>
          <p:cNvSpPr/>
          <p:nvPr/>
        </p:nvSpPr>
        <p:spPr>
          <a:xfrm>
            <a:off x="7068738" y="2052938"/>
            <a:ext cx="771365" cy="523220"/>
          </a:xfrm>
          <a:prstGeom prst="rect">
            <a:avLst/>
          </a:prstGeom>
        </p:spPr>
        <p:txBody>
          <a:bodyPr wrap="none">
            <a:spAutoFit/>
          </a:bodyPr>
          <a:lstStyle>
            <a:defPPr>
              <a:defRPr lang="zh-CN"/>
            </a:defPPr>
            <a:lvl1pPr algn="l" rtl="0" eaLnBrk="0" fontAlgn="base" hangingPunct="0">
              <a:spcBef>
                <a:spcPct val="0"/>
              </a:spcBef>
              <a:spcAft>
                <a:spcPct val="0"/>
              </a:spcAft>
              <a:defRPr kern="1200">
                <a:solidFill>
                  <a:schemeClr val="tx1"/>
                </a:solidFill>
                <a:latin typeface="等线" pitchFamily="2" charset="-122"/>
                <a:ea typeface="宋体" pitchFamily="2" charset="-122"/>
                <a:cs typeface="+mn-cs"/>
              </a:defRPr>
            </a:lvl1pPr>
            <a:lvl2pPr marL="457200" algn="l" rtl="0" eaLnBrk="0" fontAlgn="base" hangingPunct="0">
              <a:spcBef>
                <a:spcPct val="0"/>
              </a:spcBef>
              <a:spcAft>
                <a:spcPct val="0"/>
              </a:spcAft>
              <a:defRPr kern="1200">
                <a:solidFill>
                  <a:schemeClr val="tx1"/>
                </a:solidFill>
                <a:latin typeface="等线" pitchFamily="2" charset="-122"/>
                <a:ea typeface="宋体" pitchFamily="2" charset="-122"/>
                <a:cs typeface="+mn-cs"/>
              </a:defRPr>
            </a:lvl2pPr>
            <a:lvl3pPr marL="914400" algn="l" rtl="0" eaLnBrk="0" fontAlgn="base" hangingPunct="0">
              <a:spcBef>
                <a:spcPct val="0"/>
              </a:spcBef>
              <a:spcAft>
                <a:spcPct val="0"/>
              </a:spcAft>
              <a:defRPr kern="1200">
                <a:solidFill>
                  <a:schemeClr val="tx1"/>
                </a:solidFill>
                <a:latin typeface="等线" pitchFamily="2" charset="-122"/>
                <a:ea typeface="宋体" pitchFamily="2" charset="-122"/>
                <a:cs typeface="+mn-cs"/>
              </a:defRPr>
            </a:lvl3pPr>
            <a:lvl4pPr marL="1371600" algn="l" rtl="0" eaLnBrk="0" fontAlgn="base" hangingPunct="0">
              <a:spcBef>
                <a:spcPct val="0"/>
              </a:spcBef>
              <a:spcAft>
                <a:spcPct val="0"/>
              </a:spcAft>
              <a:defRPr kern="1200">
                <a:solidFill>
                  <a:schemeClr val="tx1"/>
                </a:solidFill>
                <a:latin typeface="等线" pitchFamily="2" charset="-122"/>
                <a:ea typeface="宋体" pitchFamily="2" charset="-122"/>
                <a:cs typeface="+mn-cs"/>
              </a:defRPr>
            </a:lvl4pPr>
            <a:lvl5pPr marL="1828800" algn="l" rtl="0" eaLnBrk="0" fontAlgn="base" hangingPunct="0">
              <a:spcBef>
                <a:spcPct val="0"/>
              </a:spcBef>
              <a:spcAft>
                <a:spcPct val="0"/>
              </a:spcAft>
              <a:defRPr kern="1200">
                <a:solidFill>
                  <a:schemeClr val="tx1"/>
                </a:solidFill>
                <a:latin typeface="等线" pitchFamily="2" charset="-122"/>
                <a:ea typeface="宋体" pitchFamily="2" charset="-122"/>
                <a:cs typeface="+mn-cs"/>
              </a:defRPr>
            </a:lvl5pPr>
            <a:lvl6pPr marL="2286000" algn="l" defTabSz="914400" rtl="0" eaLnBrk="1" latinLnBrk="0" hangingPunct="1">
              <a:defRPr kern="1200">
                <a:solidFill>
                  <a:schemeClr val="tx1"/>
                </a:solidFill>
                <a:latin typeface="等线" pitchFamily="2" charset="-122"/>
                <a:ea typeface="宋体" pitchFamily="2" charset="-122"/>
                <a:cs typeface="+mn-cs"/>
              </a:defRPr>
            </a:lvl6pPr>
            <a:lvl7pPr marL="2743200" algn="l" defTabSz="914400" rtl="0" eaLnBrk="1" latinLnBrk="0" hangingPunct="1">
              <a:defRPr kern="1200">
                <a:solidFill>
                  <a:schemeClr val="tx1"/>
                </a:solidFill>
                <a:latin typeface="等线" pitchFamily="2" charset="-122"/>
                <a:ea typeface="宋体" pitchFamily="2" charset="-122"/>
                <a:cs typeface="+mn-cs"/>
              </a:defRPr>
            </a:lvl7pPr>
            <a:lvl8pPr marL="3200400" algn="l" defTabSz="914400" rtl="0" eaLnBrk="1" latinLnBrk="0" hangingPunct="1">
              <a:defRPr kern="1200">
                <a:solidFill>
                  <a:schemeClr val="tx1"/>
                </a:solidFill>
                <a:latin typeface="等线" pitchFamily="2" charset="-122"/>
                <a:ea typeface="宋体" pitchFamily="2" charset="-122"/>
                <a:cs typeface="+mn-cs"/>
              </a:defRPr>
            </a:lvl8pPr>
            <a:lvl9pPr marL="3657600" algn="l" defTabSz="914400" rtl="0" eaLnBrk="1" latinLnBrk="0" hangingPunct="1">
              <a:defRPr kern="1200">
                <a:solidFill>
                  <a:schemeClr val="tx1"/>
                </a:solidFill>
                <a:latin typeface="等线" pitchFamily="2" charset="-122"/>
                <a:ea typeface="宋体" pitchFamily="2" charset="-122"/>
                <a:cs typeface="+mn-cs"/>
              </a:defRPr>
            </a:lvl9pPr>
          </a:lstStyle>
          <a:p>
            <a:pPr algn="ctr"/>
            <a:r>
              <a:rPr lang="en-US" altLang="zh-CN" sz="1400" i="1" dirty="0">
                <a:latin typeface="Arial" panose="020B0604020202020204" pitchFamily="34" charset="0"/>
                <a:cs typeface="Arial" panose="020B0604020202020204" pitchFamily="34" charset="0"/>
              </a:rPr>
              <a:t>4-6 </a:t>
            </a:r>
          </a:p>
          <a:p>
            <a:pPr algn="ctr"/>
            <a:r>
              <a:rPr lang="en-US" altLang="zh-CN" sz="1400" i="1" dirty="0">
                <a:latin typeface="Arial" panose="020B0604020202020204" pitchFamily="34" charset="0"/>
                <a:cs typeface="Arial" panose="020B0604020202020204" pitchFamily="34" charset="0"/>
              </a:rPr>
              <a:t>months</a:t>
            </a:r>
            <a:endParaRPr lang="zh-CN" altLang="en-US" sz="1400" i="1" dirty="0"/>
          </a:p>
        </p:txBody>
      </p:sp>
      <p:sp>
        <p:nvSpPr>
          <p:cNvPr id="39" name="矩形 38">
            <a:extLst>
              <a:ext uri="{FF2B5EF4-FFF2-40B4-BE49-F238E27FC236}">
                <a16:creationId xmlns:a16="http://schemas.microsoft.com/office/drawing/2014/main" id="{2125B593-B95E-4F04-AC42-FF00282799FD}"/>
              </a:ext>
            </a:extLst>
          </p:cNvPr>
          <p:cNvSpPr/>
          <p:nvPr/>
        </p:nvSpPr>
        <p:spPr>
          <a:xfrm>
            <a:off x="9400968" y="2059587"/>
            <a:ext cx="771365" cy="523220"/>
          </a:xfrm>
          <a:prstGeom prst="rect">
            <a:avLst/>
          </a:prstGeom>
        </p:spPr>
        <p:txBody>
          <a:bodyPr wrap="none">
            <a:spAutoFit/>
          </a:bodyPr>
          <a:lstStyle/>
          <a:p>
            <a:pPr algn="ctr"/>
            <a:r>
              <a:rPr lang="en-US" altLang="zh-CN" sz="1400" i="1" dirty="0">
                <a:latin typeface="Arial" panose="020B0604020202020204" pitchFamily="34" charset="0"/>
                <a:cs typeface="Arial" panose="020B0604020202020204" pitchFamily="34" charset="0"/>
              </a:rPr>
              <a:t>4-6 </a:t>
            </a:r>
          </a:p>
          <a:p>
            <a:pPr algn="ctr"/>
            <a:r>
              <a:rPr lang="en-US" altLang="zh-CN" sz="1400" i="1" dirty="0">
                <a:latin typeface="Arial" panose="020B0604020202020204" pitchFamily="34" charset="0"/>
                <a:cs typeface="Arial" panose="020B0604020202020204" pitchFamily="34" charset="0"/>
              </a:rPr>
              <a:t>months</a:t>
            </a:r>
            <a:endParaRPr lang="zh-CN" altLang="en-US" sz="1400" i="1" dirty="0"/>
          </a:p>
        </p:txBody>
      </p:sp>
      <p:sp>
        <p:nvSpPr>
          <p:cNvPr id="40" name="文本框 4">
            <a:extLst>
              <a:ext uri="{FF2B5EF4-FFF2-40B4-BE49-F238E27FC236}">
                <a16:creationId xmlns:a16="http://schemas.microsoft.com/office/drawing/2014/main" id="{5B8446FE-2945-4C94-BCBB-A732547F0B02}"/>
              </a:ext>
            </a:extLst>
          </p:cNvPr>
          <p:cNvSpPr txBox="1">
            <a:spLocks noChangeArrowheads="1"/>
          </p:cNvSpPr>
          <p:nvPr/>
        </p:nvSpPr>
        <p:spPr bwMode="auto">
          <a:xfrm>
            <a:off x="223176" y="3102326"/>
            <a:ext cx="10960100" cy="661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lnSpc>
                <a:spcPct val="90000"/>
              </a:lnSpc>
              <a:spcBef>
                <a:spcPts val="1000"/>
              </a:spcBef>
              <a:buFont typeface="Arial" panose="020B0604020202020204" pitchFamily="34" charset="0"/>
              <a:buChar char="•"/>
              <a:defRPr sz="2800">
                <a:solidFill>
                  <a:schemeClr val="tx1"/>
                </a:solidFill>
                <a:latin typeface="等线" panose="02010600030101010101" pitchFamily="2" charset="-122"/>
                <a:ea typeface="等线"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等线" panose="02010600030101010101" pitchFamily="2" charset="-122"/>
                <a:ea typeface="等线"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等线" panose="02010600030101010101" pitchFamily="2" charset="-122"/>
                <a:ea typeface="等线"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9pPr>
          </a:lstStyle>
          <a:p>
            <a:pPr marL="400050">
              <a:lnSpc>
                <a:spcPct val="100000"/>
              </a:lnSpc>
              <a:spcBef>
                <a:spcPct val="0"/>
              </a:spcBef>
              <a:spcAft>
                <a:spcPts val="600"/>
              </a:spcAft>
              <a:buClr>
                <a:srgbClr val="26276A"/>
              </a:buClr>
              <a:buSzPct val="80000"/>
              <a:defRPr/>
            </a:pPr>
            <a:r>
              <a:rPr lang="en-US" altLang="zh-CN" sz="1600" b="1" dirty="0">
                <a:solidFill>
                  <a:srgbClr val="26276A"/>
                </a:solidFill>
                <a:latin typeface="Arial" panose="020B0604020202020204" pitchFamily="34" charset="0"/>
                <a:ea typeface="宋体" pitchFamily="2" charset="-122"/>
              </a:rPr>
              <a:t>Jurisdictional challenge is common in IP cases.</a:t>
            </a:r>
          </a:p>
          <a:p>
            <a:pPr marL="0" indent="0">
              <a:lnSpc>
                <a:spcPct val="100000"/>
              </a:lnSpc>
              <a:spcBef>
                <a:spcPct val="0"/>
              </a:spcBef>
              <a:spcAft>
                <a:spcPts val="1200"/>
              </a:spcAft>
              <a:buNone/>
            </a:pPr>
            <a:endParaRPr lang="en-US" altLang="zh-CN" sz="1600" dirty="0">
              <a:solidFill>
                <a:srgbClr val="26276A"/>
              </a:solidFill>
              <a:latin typeface="Arial" panose="020B0604020202020204" pitchFamily="34" charset="0"/>
              <a:cs typeface="Arial" panose="020B0604020202020204" pitchFamily="34" charset="0"/>
            </a:endParaRPr>
          </a:p>
        </p:txBody>
      </p:sp>
      <p:sp>
        <p:nvSpPr>
          <p:cNvPr id="43" name="TextBox 10">
            <a:extLst>
              <a:ext uri="{FF2B5EF4-FFF2-40B4-BE49-F238E27FC236}">
                <a16:creationId xmlns:a16="http://schemas.microsoft.com/office/drawing/2014/main" id="{CF064612-DC0D-4949-9678-B26F4F1904E0}"/>
              </a:ext>
            </a:extLst>
          </p:cNvPr>
          <p:cNvSpPr txBox="1"/>
          <p:nvPr/>
        </p:nvSpPr>
        <p:spPr>
          <a:xfrm>
            <a:off x="497940" y="3623320"/>
            <a:ext cx="10363100" cy="815608"/>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a:spAutoFit/>
          </a:bodyPr>
          <a:lstStyle/>
          <a:p>
            <a:pPr marL="114300" algn="just">
              <a:spcAft>
                <a:spcPts val="600"/>
              </a:spcAft>
              <a:buClr>
                <a:schemeClr val="bg1">
                  <a:lumMod val="50000"/>
                </a:schemeClr>
              </a:buClr>
              <a:buSzPct val="80000"/>
              <a:defRPr/>
            </a:pPr>
            <a:r>
              <a:rPr lang="en-US" altLang="zh-CN" sz="1400" b="1" dirty="0">
                <a:solidFill>
                  <a:srgbClr val="26276A"/>
                </a:solidFill>
                <a:latin typeface="Arial" panose="020B0604020202020204" pitchFamily="34" charset="0"/>
                <a:cs typeface="Arial" panose="020B0604020202020204" pitchFamily="34" charset="0"/>
              </a:rPr>
              <a:t>Benefits</a:t>
            </a:r>
          </a:p>
          <a:p>
            <a:pPr marL="912813" lvl="1" indent="-398463" algn="just">
              <a:spcAft>
                <a:spcPts val="600"/>
              </a:spcAft>
              <a:buClr>
                <a:schemeClr val="bg1">
                  <a:lumMod val="50000"/>
                </a:schemeClr>
              </a:buClr>
              <a:buSzPct val="80000"/>
              <a:buFont typeface="Wingdings" panose="05000000000000000000" pitchFamily="2" charset="2"/>
              <a:buChar char="n"/>
              <a:defRPr/>
            </a:pPr>
            <a:r>
              <a:rPr lang="en-US" altLang="zh-CN" sz="1400" dirty="0">
                <a:solidFill>
                  <a:srgbClr val="44546A"/>
                </a:solidFill>
                <a:latin typeface="Arial" panose="020B0604020202020204" pitchFamily="34" charset="0"/>
                <a:cs typeface="Arial" panose="020B0604020202020204" pitchFamily="34" charset="0"/>
              </a:rPr>
              <a:t>JC can provide the defendant time to prepare its invalidity arguments and non-infringement defenses. It usually takes 1-2 months for the trial court to issue the JC ruling.  The losing party can then appeal the JC ruling to the higher court. </a:t>
            </a:r>
          </a:p>
        </p:txBody>
      </p:sp>
      <p:pic>
        <p:nvPicPr>
          <p:cNvPr id="46" name="图片 45"/>
          <p:cNvPicPr>
            <a:picLocks noChangeAspect="1"/>
          </p:cNvPicPr>
          <p:nvPr/>
        </p:nvPicPr>
        <p:blipFill>
          <a:blip r:embed="rId7"/>
          <a:stretch>
            <a:fillRect/>
          </a:stretch>
        </p:blipFill>
        <p:spPr>
          <a:xfrm>
            <a:off x="351213" y="3656144"/>
            <a:ext cx="217899" cy="215804"/>
          </a:xfrm>
          <a:prstGeom prst="rect">
            <a:avLst/>
          </a:prstGeom>
        </p:spPr>
      </p:pic>
    </p:spTree>
    <p:extLst>
      <p:ext uri="{BB962C8B-B14F-4D97-AF65-F5344CB8AC3E}">
        <p14:creationId xmlns:p14="http://schemas.microsoft.com/office/powerpoint/2010/main" val="1826820893"/>
      </p:ext>
    </p:extLst>
  </p:cSld>
  <p:clrMapOvr>
    <a:masterClrMapping/>
  </p:clrMapOvr>
  <p:transition spd="slow">
    <p:wipe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r>
              <a:rPr lang="en-US" altLang="zh-CN" dirty="0">
                <a:solidFill>
                  <a:srgbClr val="26276A"/>
                </a:solidFill>
                <a:ea typeface="宋体" panose="02010600030101010101" pitchFamily="2" charset="-122"/>
              </a:rPr>
              <a:t>Evidence Production</a:t>
            </a:r>
            <a:endParaRPr lang="zh-CN" altLang="en-US" dirty="0">
              <a:solidFill>
                <a:srgbClr val="26276A"/>
              </a:solidFill>
            </a:endParaRPr>
          </a:p>
        </p:txBody>
      </p:sp>
      <p:graphicFrame>
        <p:nvGraphicFramePr>
          <p:cNvPr id="35" name="图示 34"/>
          <p:cNvGraphicFramePr/>
          <p:nvPr>
            <p:extLst>
              <p:ext uri="{D42A27DB-BD31-4B8C-83A1-F6EECF244321}">
                <p14:modId xmlns:p14="http://schemas.microsoft.com/office/powerpoint/2010/main" val="682054549"/>
              </p:ext>
            </p:extLst>
          </p:nvPr>
        </p:nvGraphicFramePr>
        <p:xfrm>
          <a:off x="759932" y="1045944"/>
          <a:ext cx="11011766" cy="16940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6" name="矩形 35">
            <a:extLst>
              <a:ext uri="{FF2B5EF4-FFF2-40B4-BE49-F238E27FC236}">
                <a16:creationId xmlns:a16="http://schemas.microsoft.com/office/drawing/2014/main" id="{27ADBBA4-E807-4205-9113-506C04450FD3}"/>
              </a:ext>
            </a:extLst>
          </p:cNvPr>
          <p:cNvSpPr/>
          <p:nvPr/>
        </p:nvSpPr>
        <p:spPr>
          <a:xfrm>
            <a:off x="2348624" y="2101235"/>
            <a:ext cx="771365" cy="523220"/>
          </a:xfrm>
          <a:prstGeom prst="rect">
            <a:avLst/>
          </a:prstGeom>
        </p:spPr>
        <p:txBody>
          <a:bodyPr wrap="none">
            <a:spAutoFit/>
          </a:bodyPr>
          <a:lstStyle/>
          <a:p>
            <a:pPr algn="ctr"/>
            <a:r>
              <a:rPr lang="en-US" altLang="zh-CN" sz="1400" i="1" dirty="0">
                <a:latin typeface="Arial" panose="020B0604020202020204" pitchFamily="34" charset="0"/>
                <a:cs typeface="Arial" panose="020B0604020202020204" pitchFamily="34" charset="0"/>
              </a:rPr>
              <a:t>2-3 </a:t>
            </a:r>
          </a:p>
          <a:p>
            <a:pPr algn="ctr"/>
            <a:r>
              <a:rPr lang="en-US" altLang="zh-CN" sz="1400" i="1" dirty="0">
                <a:latin typeface="Arial" panose="020B0604020202020204" pitchFamily="34" charset="0"/>
                <a:cs typeface="Arial" panose="020B0604020202020204" pitchFamily="34" charset="0"/>
              </a:rPr>
              <a:t>months</a:t>
            </a:r>
            <a:endParaRPr lang="zh-CN" altLang="en-US" sz="1400" i="1" dirty="0"/>
          </a:p>
        </p:txBody>
      </p:sp>
      <p:sp>
        <p:nvSpPr>
          <p:cNvPr id="37" name="矩形 36">
            <a:extLst>
              <a:ext uri="{FF2B5EF4-FFF2-40B4-BE49-F238E27FC236}">
                <a16:creationId xmlns:a16="http://schemas.microsoft.com/office/drawing/2014/main" id="{473C5B51-B85C-4BC7-9568-ABF6B5659882}"/>
              </a:ext>
            </a:extLst>
          </p:cNvPr>
          <p:cNvSpPr/>
          <p:nvPr/>
        </p:nvSpPr>
        <p:spPr>
          <a:xfrm>
            <a:off x="4708681" y="2059587"/>
            <a:ext cx="771365" cy="523220"/>
          </a:xfrm>
          <a:prstGeom prst="rect">
            <a:avLst/>
          </a:prstGeom>
        </p:spPr>
        <p:txBody>
          <a:bodyPr wrap="none">
            <a:spAutoFit/>
          </a:bodyPr>
          <a:lstStyle>
            <a:defPPr>
              <a:defRPr lang="zh-CN"/>
            </a:defPPr>
            <a:lvl1pPr algn="l" rtl="0" eaLnBrk="0" fontAlgn="base" hangingPunct="0">
              <a:spcBef>
                <a:spcPct val="0"/>
              </a:spcBef>
              <a:spcAft>
                <a:spcPct val="0"/>
              </a:spcAft>
              <a:defRPr kern="1200">
                <a:solidFill>
                  <a:schemeClr val="tx1"/>
                </a:solidFill>
                <a:latin typeface="等线" pitchFamily="2" charset="-122"/>
                <a:ea typeface="宋体" pitchFamily="2" charset="-122"/>
                <a:cs typeface="+mn-cs"/>
              </a:defRPr>
            </a:lvl1pPr>
            <a:lvl2pPr marL="457200" algn="l" rtl="0" eaLnBrk="0" fontAlgn="base" hangingPunct="0">
              <a:spcBef>
                <a:spcPct val="0"/>
              </a:spcBef>
              <a:spcAft>
                <a:spcPct val="0"/>
              </a:spcAft>
              <a:defRPr kern="1200">
                <a:solidFill>
                  <a:schemeClr val="tx1"/>
                </a:solidFill>
                <a:latin typeface="等线" pitchFamily="2" charset="-122"/>
                <a:ea typeface="宋体" pitchFamily="2" charset="-122"/>
                <a:cs typeface="+mn-cs"/>
              </a:defRPr>
            </a:lvl2pPr>
            <a:lvl3pPr marL="914400" algn="l" rtl="0" eaLnBrk="0" fontAlgn="base" hangingPunct="0">
              <a:spcBef>
                <a:spcPct val="0"/>
              </a:spcBef>
              <a:spcAft>
                <a:spcPct val="0"/>
              </a:spcAft>
              <a:defRPr kern="1200">
                <a:solidFill>
                  <a:schemeClr val="tx1"/>
                </a:solidFill>
                <a:latin typeface="等线" pitchFamily="2" charset="-122"/>
                <a:ea typeface="宋体" pitchFamily="2" charset="-122"/>
                <a:cs typeface="+mn-cs"/>
              </a:defRPr>
            </a:lvl3pPr>
            <a:lvl4pPr marL="1371600" algn="l" rtl="0" eaLnBrk="0" fontAlgn="base" hangingPunct="0">
              <a:spcBef>
                <a:spcPct val="0"/>
              </a:spcBef>
              <a:spcAft>
                <a:spcPct val="0"/>
              </a:spcAft>
              <a:defRPr kern="1200">
                <a:solidFill>
                  <a:schemeClr val="tx1"/>
                </a:solidFill>
                <a:latin typeface="等线" pitchFamily="2" charset="-122"/>
                <a:ea typeface="宋体" pitchFamily="2" charset="-122"/>
                <a:cs typeface="+mn-cs"/>
              </a:defRPr>
            </a:lvl4pPr>
            <a:lvl5pPr marL="1828800" algn="l" rtl="0" eaLnBrk="0" fontAlgn="base" hangingPunct="0">
              <a:spcBef>
                <a:spcPct val="0"/>
              </a:spcBef>
              <a:spcAft>
                <a:spcPct val="0"/>
              </a:spcAft>
              <a:defRPr kern="1200">
                <a:solidFill>
                  <a:schemeClr val="tx1"/>
                </a:solidFill>
                <a:latin typeface="等线" pitchFamily="2" charset="-122"/>
                <a:ea typeface="宋体" pitchFamily="2" charset="-122"/>
                <a:cs typeface="+mn-cs"/>
              </a:defRPr>
            </a:lvl5pPr>
            <a:lvl6pPr marL="2286000" algn="l" defTabSz="914400" rtl="0" eaLnBrk="1" latinLnBrk="0" hangingPunct="1">
              <a:defRPr kern="1200">
                <a:solidFill>
                  <a:schemeClr val="tx1"/>
                </a:solidFill>
                <a:latin typeface="等线" pitchFamily="2" charset="-122"/>
                <a:ea typeface="宋体" pitchFamily="2" charset="-122"/>
                <a:cs typeface="+mn-cs"/>
              </a:defRPr>
            </a:lvl6pPr>
            <a:lvl7pPr marL="2743200" algn="l" defTabSz="914400" rtl="0" eaLnBrk="1" latinLnBrk="0" hangingPunct="1">
              <a:defRPr kern="1200">
                <a:solidFill>
                  <a:schemeClr val="tx1"/>
                </a:solidFill>
                <a:latin typeface="等线" pitchFamily="2" charset="-122"/>
                <a:ea typeface="宋体" pitchFamily="2" charset="-122"/>
                <a:cs typeface="+mn-cs"/>
              </a:defRPr>
            </a:lvl7pPr>
            <a:lvl8pPr marL="3200400" algn="l" defTabSz="914400" rtl="0" eaLnBrk="1" latinLnBrk="0" hangingPunct="1">
              <a:defRPr kern="1200">
                <a:solidFill>
                  <a:schemeClr val="tx1"/>
                </a:solidFill>
                <a:latin typeface="等线" pitchFamily="2" charset="-122"/>
                <a:ea typeface="宋体" pitchFamily="2" charset="-122"/>
                <a:cs typeface="+mn-cs"/>
              </a:defRPr>
            </a:lvl8pPr>
            <a:lvl9pPr marL="3657600" algn="l" defTabSz="914400" rtl="0" eaLnBrk="1" latinLnBrk="0" hangingPunct="1">
              <a:defRPr kern="1200">
                <a:solidFill>
                  <a:schemeClr val="tx1"/>
                </a:solidFill>
                <a:latin typeface="等线" pitchFamily="2" charset="-122"/>
                <a:ea typeface="宋体" pitchFamily="2" charset="-122"/>
                <a:cs typeface="+mn-cs"/>
              </a:defRPr>
            </a:lvl9pPr>
          </a:lstStyle>
          <a:p>
            <a:pPr algn="ctr"/>
            <a:r>
              <a:rPr lang="en-US" altLang="zh-CN" sz="1400" i="1" dirty="0">
                <a:latin typeface="Arial" panose="020B0604020202020204" pitchFamily="34" charset="0"/>
                <a:cs typeface="Arial" panose="020B0604020202020204" pitchFamily="34" charset="0"/>
              </a:rPr>
              <a:t>6-8 </a:t>
            </a:r>
          </a:p>
          <a:p>
            <a:pPr algn="ctr"/>
            <a:r>
              <a:rPr lang="en-US" altLang="zh-CN" sz="1400" i="1" dirty="0">
                <a:latin typeface="Arial" panose="020B0604020202020204" pitchFamily="34" charset="0"/>
                <a:cs typeface="Arial" panose="020B0604020202020204" pitchFamily="34" charset="0"/>
              </a:rPr>
              <a:t>months</a:t>
            </a:r>
            <a:endParaRPr lang="zh-CN" altLang="en-US" sz="1400" i="1" dirty="0"/>
          </a:p>
        </p:txBody>
      </p:sp>
      <p:sp>
        <p:nvSpPr>
          <p:cNvPr id="38" name="矩形 37">
            <a:extLst>
              <a:ext uri="{FF2B5EF4-FFF2-40B4-BE49-F238E27FC236}">
                <a16:creationId xmlns:a16="http://schemas.microsoft.com/office/drawing/2014/main" id="{13481F2D-8D8F-4D5B-9440-ED87DD51F618}"/>
              </a:ext>
            </a:extLst>
          </p:cNvPr>
          <p:cNvSpPr/>
          <p:nvPr/>
        </p:nvSpPr>
        <p:spPr>
          <a:xfrm>
            <a:off x="7068738" y="2052938"/>
            <a:ext cx="771365" cy="523220"/>
          </a:xfrm>
          <a:prstGeom prst="rect">
            <a:avLst/>
          </a:prstGeom>
        </p:spPr>
        <p:txBody>
          <a:bodyPr wrap="none">
            <a:spAutoFit/>
          </a:bodyPr>
          <a:lstStyle>
            <a:defPPr>
              <a:defRPr lang="zh-CN"/>
            </a:defPPr>
            <a:lvl1pPr algn="l" rtl="0" eaLnBrk="0" fontAlgn="base" hangingPunct="0">
              <a:spcBef>
                <a:spcPct val="0"/>
              </a:spcBef>
              <a:spcAft>
                <a:spcPct val="0"/>
              </a:spcAft>
              <a:defRPr kern="1200">
                <a:solidFill>
                  <a:schemeClr val="tx1"/>
                </a:solidFill>
                <a:latin typeface="等线" pitchFamily="2" charset="-122"/>
                <a:ea typeface="宋体" pitchFamily="2" charset="-122"/>
                <a:cs typeface="+mn-cs"/>
              </a:defRPr>
            </a:lvl1pPr>
            <a:lvl2pPr marL="457200" algn="l" rtl="0" eaLnBrk="0" fontAlgn="base" hangingPunct="0">
              <a:spcBef>
                <a:spcPct val="0"/>
              </a:spcBef>
              <a:spcAft>
                <a:spcPct val="0"/>
              </a:spcAft>
              <a:defRPr kern="1200">
                <a:solidFill>
                  <a:schemeClr val="tx1"/>
                </a:solidFill>
                <a:latin typeface="等线" pitchFamily="2" charset="-122"/>
                <a:ea typeface="宋体" pitchFamily="2" charset="-122"/>
                <a:cs typeface="+mn-cs"/>
              </a:defRPr>
            </a:lvl2pPr>
            <a:lvl3pPr marL="914400" algn="l" rtl="0" eaLnBrk="0" fontAlgn="base" hangingPunct="0">
              <a:spcBef>
                <a:spcPct val="0"/>
              </a:spcBef>
              <a:spcAft>
                <a:spcPct val="0"/>
              </a:spcAft>
              <a:defRPr kern="1200">
                <a:solidFill>
                  <a:schemeClr val="tx1"/>
                </a:solidFill>
                <a:latin typeface="等线" pitchFamily="2" charset="-122"/>
                <a:ea typeface="宋体" pitchFamily="2" charset="-122"/>
                <a:cs typeface="+mn-cs"/>
              </a:defRPr>
            </a:lvl3pPr>
            <a:lvl4pPr marL="1371600" algn="l" rtl="0" eaLnBrk="0" fontAlgn="base" hangingPunct="0">
              <a:spcBef>
                <a:spcPct val="0"/>
              </a:spcBef>
              <a:spcAft>
                <a:spcPct val="0"/>
              </a:spcAft>
              <a:defRPr kern="1200">
                <a:solidFill>
                  <a:schemeClr val="tx1"/>
                </a:solidFill>
                <a:latin typeface="等线" pitchFamily="2" charset="-122"/>
                <a:ea typeface="宋体" pitchFamily="2" charset="-122"/>
                <a:cs typeface="+mn-cs"/>
              </a:defRPr>
            </a:lvl4pPr>
            <a:lvl5pPr marL="1828800" algn="l" rtl="0" eaLnBrk="0" fontAlgn="base" hangingPunct="0">
              <a:spcBef>
                <a:spcPct val="0"/>
              </a:spcBef>
              <a:spcAft>
                <a:spcPct val="0"/>
              </a:spcAft>
              <a:defRPr kern="1200">
                <a:solidFill>
                  <a:schemeClr val="tx1"/>
                </a:solidFill>
                <a:latin typeface="等线" pitchFamily="2" charset="-122"/>
                <a:ea typeface="宋体" pitchFamily="2" charset="-122"/>
                <a:cs typeface="+mn-cs"/>
              </a:defRPr>
            </a:lvl5pPr>
            <a:lvl6pPr marL="2286000" algn="l" defTabSz="914400" rtl="0" eaLnBrk="1" latinLnBrk="0" hangingPunct="1">
              <a:defRPr kern="1200">
                <a:solidFill>
                  <a:schemeClr val="tx1"/>
                </a:solidFill>
                <a:latin typeface="等线" pitchFamily="2" charset="-122"/>
                <a:ea typeface="宋体" pitchFamily="2" charset="-122"/>
                <a:cs typeface="+mn-cs"/>
              </a:defRPr>
            </a:lvl6pPr>
            <a:lvl7pPr marL="2743200" algn="l" defTabSz="914400" rtl="0" eaLnBrk="1" latinLnBrk="0" hangingPunct="1">
              <a:defRPr kern="1200">
                <a:solidFill>
                  <a:schemeClr val="tx1"/>
                </a:solidFill>
                <a:latin typeface="等线" pitchFamily="2" charset="-122"/>
                <a:ea typeface="宋体" pitchFamily="2" charset="-122"/>
                <a:cs typeface="+mn-cs"/>
              </a:defRPr>
            </a:lvl7pPr>
            <a:lvl8pPr marL="3200400" algn="l" defTabSz="914400" rtl="0" eaLnBrk="1" latinLnBrk="0" hangingPunct="1">
              <a:defRPr kern="1200">
                <a:solidFill>
                  <a:schemeClr val="tx1"/>
                </a:solidFill>
                <a:latin typeface="等线" pitchFamily="2" charset="-122"/>
                <a:ea typeface="宋体" pitchFamily="2" charset="-122"/>
                <a:cs typeface="+mn-cs"/>
              </a:defRPr>
            </a:lvl8pPr>
            <a:lvl9pPr marL="3657600" algn="l" defTabSz="914400" rtl="0" eaLnBrk="1" latinLnBrk="0" hangingPunct="1">
              <a:defRPr kern="1200">
                <a:solidFill>
                  <a:schemeClr val="tx1"/>
                </a:solidFill>
                <a:latin typeface="等线" pitchFamily="2" charset="-122"/>
                <a:ea typeface="宋体" pitchFamily="2" charset="-122"/>
                <a:cs typeface="+mn-cs"/>
              </a:defRPr>
            </a:lvl9pPr>
          </a:lstStyle>
          <a:p>
            <a:pPr algn="ctr"/>
            <a:r>
              <a:rPr lang="en-US" altLang="zh-CN" sz="1400" i="1" dirty="0">
                <a:latin typeface="Arial" panose="020B0604020202020204" pitchFamily="34" charset="0"/>
                <a:cs typeface="Arial" panose="020B0604020202020204" pitchFamily="34" charset="0"/>
              </a:rPr>
              <a:t>4-6 </a:t>
            </a:r>
          </a:p>
          <a:p>
            <a:pPr algn="ctr"/>
            <a:r>
              <a:rPr lang="en-US" altLang="zh-CN" sz="1400" i="1" dirty="0">
                <a:latin typeface="Arial" panose="020B0604020202020204" pitchFamily="34" charset="0"/>
                <a:cs typeface="Arial" panose="020B0604020202020204" pitchFamily="34" charset="0"/>
              </a:rPr>
              <a:t>months</a:t>
            </a:r>
            <a:endParaRPr lang="zh-CN" altLang="en-US" sz="1400" i="1" dirty="0"/>
          </a:p>
        </p:txBody>
      </p:sp>
      <p:sp>
        <p:nvSpPr>
          <p:cNvPr id="39" name="矩形 38">
            <a:extLst>
              <a:ext uri="{FF2B5EF4-FFF2-40B4-BE49-F238E27FC236}">
                <a16:creationId xmlns:a16="http://schemas.microsoft.com/office/drawing/2014/main" id="{2125B593-B95E-4F04-AC42-FF00282799FD}"/>
              </a:ext>
            </a:extLst>
          </p:cNvPr>
          <p:cNvSpPr/>
          <p:nvPr/>
        </p:nvSpPr>
        <p:spPr>
          <a:xfrm>
            <a:off x="9400968" y="2059587"/>
            <a:ext cx="771365" cy="523220"/>
          </a:xfrm>
          <a:prstGeom prst="rect">
            <a:avLst/>
          </a:prstGeom>
        </p:spPr>
        <p:txBody>
          <a:bodyPr wrap="none">
            <a:spAutoFit/>
          </a:bodyPr>
          <a:lstStyle/>
          <a:p>
            <a:pPr algn="ctr"/>
            <a:r>
              <a:rPr lang="en-US" altLang="zh-CN" sz="1400" i="1" dirty="0">
                <a:latin typeface="Arial" panose="020B0604020202020204" pitchFamily="34" charset="0"/>
                <a:cs typeface="Arial" panose="020B0604020202020204" pitchFamily="34" charset="0"/>
              </a:rPr>
              <a:t>4-6 </a:t>
            </a:r>
          </a:p>
          <a:p>
            <a:pPr algn="ctr"/>
            <a:r>
              <a:rPr lang="en-US" altLang="zh-CN" sz="1400" i="1" dirty="0">
                <a:latin typeface="Arial" panose="020B0604020202020204" pitchFamily="34" charset="0"/>
                <a:cs typeface="Arial" panose="020B0604020202020204" pitchFamily="34" charset="0"/>
              </a:rPr>
              <a:t>months</a:t>
            </a:r>
            <a:endParaRPr lang="zh-CN" altLang="en-US" sz="1400" i="1" dirty="0"/>
          </a:p>
        </p:txBody>
      </p:sp>
      <p:sp>
        <p:nvSpPr>
          <p:cNvPr id="41" name="TextBox 10">
            <a:extLst>
              <a:ext uri="{FF2B5EF4-FFF2-40B4-BE49-F238E27FC236}">
                <a16:creationId xmlns:a16="http://schemas.microsoft.com/office/drawing/2014/main" id="{CF064612-DC0D-4949-9678-B26F4F1904E0}"/>
              </a:ext>
            </a:extLst>
          </p:cNvPr>
          <p:cNvSpPr txBox="1"/>
          <p:nvPr/>
        </p:nvSpPr>
        <p:spPr>
          <a:xfrm>
            <a:off x="853161" y="3057973"/>
            <a:ext cx="10928049" cy="3185487"/>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a:spAutoFit/>
          </a:bodyPr>
          <a:lstStyle/>
          <a:p>
            <a:pPr marL="114300" algn="just">
              <a:spcAft>
                <a:spcPts val="1800"/>
              </a:spcAft>
              <a:buClr>
                <a:schemeClr val="bg1">
                  <a:lumMod val="50000"/>
                </a:schemeClr>
              </a:buClr>
              <a:buSzPct val="80000"/>
              <a:defRPr/>
            </a:pPr>
            <a:r>
              <a:rPr lang="en-US" altLang="zh-CN" sz="1400" b="1" dirty="0">
                <a:solidFill>
                  <a:srgbClr val="26276A"/>
                </a:solidFill>
                <a:latin typeface="Arial" panose="020B0604020202020204" pitchFamily="34" charset="0"/>
                <a:cs typeface="Arial" panose="020B0604020202020204" pitchFamily="34" charset="0"/>
              </a:rPr>
              <a:t>Evidence Production</a:t>
            </a:r>
          </a:p>
          <a:p>
            <a:pPr marL="342900" indent="-285750" algn="just">
              <a:spcAft>
                <a:spcPts val="1800"/>
              </a:spcAft>
              <a:buClr>
                <a:schemeClr val="bg1">
                  <a:lumMod val="50000"/>
                </a:schemeClr>
              </a:buClr>
              <a:buSzPct val="80000"/>
              <a:buFont typeface="Wingdings" panose="05000000000000000000" pitchFamily="2" charset="2"/>
              <a:buChar char="n"/>
              <a:defRPr/>
            </a:pPr>
            <a:r>
              <a:rPr lang="en-US" altLang="zh-CN" sz="1400" dirty="0">
                <a:solidFill>
                  <a:srgbClr val="44546A"/>
                </a:solidFill>
                <a:latin typeface="Arial" panose="020B0604020202020204" pitchFamily="34" charset="0"/>
                <a:cs typeface="Arial" panose="020B0604020202020204" pitchFamily="34" charset="0"/>
              </a:rPr>
              <a:t>Burden of Proof.  Each party bears the burden to prove each element of its case. </a:t>
            </a:r>
          </a:p>
          <a:p>
            <a:pPr marL="342900" indent="-285750" algn="just">
              <a:spcAft>
                <a:spcPts val="1800"/>
              </a:spcAft>
              <a:buClr>
                <a:schemeClr val="bg1">
                  <a:lumMod val="50000"/>
                </a:schemeClr>
              </a:buClr>
              <a:buSzPct val="80000"/>
              <a:buFont typeface="Wingdings" panose="05000000000000000000" pitchFamily="2" charset="2"/>
              <a:buChar char="n"/>
              <a:defRPr/>
            </a:pPr>
            <a:r>
              <a:rPr lang="en-US" altLang="zh-CN" sz="1400" dirty="0">
                <a:solidFill>
                  <a:srgbClr val="44546A"/>
                </a:solidFill>
                <a:latin typeface="Arial" panose="020B0604020202020204" pitchFamily="34" charset="0"/>
                <a:cs typeface="Arial" panose="020B0604020202020204" pitchFamily="34" charset="0"/>
              </a:rPr>
              <a:t>Confidentiality.  The Court usually will keep sensitive information confidential upon requests.</a:t>
            </a:r>
          </a:p>
          <a:p>
            <a:pPr marL="342900" indent="-285750" algn="just">
              <a:spcAft>
                <a:spcPts val="1800"/>
              </a:spcAft>
              <a:buClr>
                <a:schemeClr val="bg1">
                  <a:lumMod val="50000"/>
                </a:schemeClr>
              </a:buClr>
              <a:buSzPct val="80000"/>
              <a:buFont typeface="Wingdings" panose="05000000000000000000" pitchFamily="2" charset="2"/>
              <a:buChar char="n"/>
              <a:defRPr/>
            </a:pPr>
            <a:r>
              <a:rPr lang="en-US" altLang="zh-CN" sz="1400" dirty="0">
                <a:solidFill>
                  <a:srgbClr val="44546A"/>
                </a:solidFill>
                <a:latin typeface="Arial" panose="020B0604020202020204" pitchFamily="34" charset="0"/>
                <a:cs typeface="Arial" panose="020B0604020202020204" pitchFamily="34" charset="0"/>
              </a:rPr>
              <a:t>Evidence preservation.  For documents controlled by the defendant which might be lost or hard to obtain, the plaintiff can file for evidence preservation before or during the litigation.</a:t>
            </a:r>
          </a:p>
          <a:p>
            <a:pPr marL="342900" indent="-285750" algn="just">
              <a:spcAft>
                <a:spcPts val="1800"/>
              </a:spcAft>
              <a:buClr>
                <a:schemeClr val="bg1">
                  <a:lumMod val="50000"/>
                </a:schemeClr>
              </a:buClr>
              <a:buSzPct val="80000"/>
              <a:buFont typeface="Wingdings" panose="05000000000000000000" pitchFamily="2" charset="2"/>
              <a:buChar char="n"/>
              <a:defRPr/>
            </a:pPr>
            <a:r>
              <a:rPr lang="en-US" altLang="zh-CN" sz="1400" dirty="0">
                <a:solidFill>
                  <a:srgbClr val="44546A"/>
                </a:solidFill>
                <a:latin typeface="Arial" panose="020B0604020202020204" pitchFamily="34" charset="0"/>
                <a:cs typeface="Arial" panose="020B0604020202020204" pitchFamily="34" charset="0"/>
              </a:rPr>
              <a:t>Investigation order.  For documents controlled by a third party, the plaintiff can request the court to issue an investigation order for collecting those documents. </a:t>
            </a:r>
          </a:p>
          <a:p>
            <a:pPr marL="342900" indent="-285750" algn="just">
              <a:spcAft>
                <a:spcPts val="1800"/>
              </a:spcAft>
              <a:buClr>
                <a:schemeClr val="bg1">
                  <a:lumMod val="50000"/>
                </a:schemeClr>
              </a:buClr>
              <a:buSzPct val="80000"/>
              <a:buFont typeface="Wingdings" panose="05000000000000000000" pitchFamily="2" charset="2"/>
              <a:buChar char="n"/>
              <a:defRPr/>
            </a:pPr>
            <a:r>
              <a:rPr lang="en-US" altLang="zh-CN" sz="1400" dirty="0">
                <a:solidFill>
                  <a:srgbClr val="44546A"/>
                </a:solidFill>
                <a:latin typeface="Arial" panose="020B0604020202020204" pitchFamily="34" charset="0"/>
                <a:cs typeface="Arial" panose="020B0604020202020204" pitchFamily="34" charset="0"/>
              </a:rPr>
              <a:t>Many judges have been flexible in practice in allocating burden of proof, even directing litigants to submit certain documents that are deemed relevant to the dispute.</a:t>
            </a:r>
          </a:p>
        </p:txBody>
      </p:sp>
      <p:pic>
        <p:nvPicPr>
          <p:cNvPr id="13" name="图片 12"/>
          <p:cNvPicPr>
            <a:picLocks noChangeAspect="1"/>
          </p:cNvPicPr>
          <p:nvPr/>
        </p:nvPicPr>
        <p:blipFill>
          <a:blip r:embed="rId7"/>
          <a:stretch>
            <a:fillRect/>
          </a:stretch>
        </p:blipFill>
        <p:spPr>
          <a:xfrm>
            <a:off x="569112" y="3140352"/>
            <a:ext cx="284049" cy="284049"/>
          </a:xfrm>
          <a:prstGeom prst="rect">
            <a:avLst/>
          </a:prstGeom>
        </p:spPr>
      </p:pic>
    </p:spTree>
    <p:extLst>
      <p:ext uri="{BB962C8B-B14F-4D97-AF65-F5344CB8AC3E}">
        <p14:creationId xmlns:p14="http://schemas.microsoft.com/office/powerpoint/2010/main" val="1790279010"/>
      </p:ext>
    </p:extLst>
  </p:cSld>
  <p:clrMapOvr>
    <a:masterClrMapping/>
  </p:clrMapOvr>
  <p:transition spd="slow">
    <p:wipe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15E5BFE-F7B5-41E4-C8EF-ECFBBEE80B59}"/>
              </a:ext>
            </a:extLst>
          </p:cNvPr>
          <p:cNvSpPr>
            <a:spLocks noGrp="1"/>
          </p:cNvSpPr>
          <p:nvPr>
            <p:ph type="ctrTitle"/>
          </p:nvPr>
        </p:nvSpPr>
        <p:spPr/>
        <p:txBody>
          <a:bodyPr/>
          <a:lstStyle/>
          <a:p>
            <a:r>
              <a:rPr lang="en-US" altLang="zh-CN" dirty="0">
                <a:solidFill>
                  <a:srgbClr val="26276A"/>
                </a:solidFill>
              </a:rPr>
              <a:t>Court’s Role in Evidence Collection</a:t>
            </a:r>
            <a:endParaRPr lang="zh-CN" altLang="en-US" dirty="0"/>
          </a:p>
        </p:txBody>
      </p:sp>
      <p:grpSp>
        <p:nvGrpSpPr>
          <p:cNvPr id="19" name="组合 18">
            <a:extLst>
              <a:ext uri="{FF2B5EF4-FFF2-40B4-BE49-F238E27FC236}">
                <a16:creationId xmlns:a16="http://schemas.microsoft.com/office/drawing/2014/main" id="{C19719DC-493D-8018-3AF2-D92D9FE745D5}"/>
              </a:ext>
            </a:extLst>
          </p:cNvPr>
          <p:cNvGrpSpPr/>
          <p:nvPr/>
        </p:nvGrpSpPr>
        <p:grpSpPr>
          <a:xfrm>
            <a:off x="1256935" y="1668643"/>
            <a:ext cx="10247241" cy="3857350"/>
            <a:chOff x="1361662" y="2523408"/>
            <a:chExt cx="10247241" cy="3857350"/>
          </a:xfrm>
        </p:grpSpPr>
        <p:grpSp>
          <p:nvGrpSpPr>
            <p:cNvPr id="3" name="组合 2">
              <a:extLst>
                <a:ext uri="{FF2B5EF4-FFF2-40B4-BE49-F238E27FC236}">
                  <a16:creationId xmlns:a16="http://schemas.microsoft.com/office/drawing/2014/main" id="{9A74A83D-0959-62CF-F08E-0A275553EA96}"/>
                </a:ext>
              </a:extLst>
            </p:cNvPr>
            <p:cNvGrpSpPr/>
            <p:nvPr/>
          </p:nvGrpSpPr>
          <p:grpSpPr>
            <a:xfrm>
              <a:off x="1361662" y="2678751"/>
              <a:ext cx="2425146" cy="612644"/>
              <a:chOff x="761584" y="1828003"/>
              <a:chExt cx="1384313" cy="1384313"/>
            </a:xfrm>
          </p:grpSpPr>
          <p:sp>
            <p:nvSpPr>
              <p:cNvPr id="4" name="矩形: 圆角 3">
                <a:extLst>
                  <a:ext uri="{FF2B5EF4-FFF2-40B4-BE49-F238E27FC236}">
                    <a16:creationId xmlns:a16="http://schemas.microsoft.com/office/drawing/2014/main" id="{B5356B5F-1406-2E2E-EA32-DF6D8FAC140F}"/>
                  </a:ext>
                </a:extLst>
              </p:cNvPr>
              <p:cNvSpPr/>
              <p:nvPr/>
            </p:nvSpPr>
            <p:spPr>
              <a:xfrm>
                <a:off x="761584" y="1828003"/>
                <a:ext cx="1384313" cy="1384313"/>
              </a:xfrm>
              <a:prstGeom prst="roundRect">
                <a:avLst/>
              </a:prstGeom>
              <a:ln>
                <a:noFill/>
              </a:ln>
              <a:effectLst>
                <a:outerShdw blurRad="50800" dist="38100" dir="2700000" algn="tl" rotWithShape="0">
                  <a:prstClr val="black">
                    <a:alpha val="40000"/>
                  </a:prstClr>
                </a:outerShdw>
              </a:effectLst>
            </p:spPr>
            <p:style>
              <a:lnRef idx="2">
                <a:scrgbClr r="0" g="0" b="0"/>
              </a:lnRef>
              <a:fillRef idx="1">
                <a:schemeClr val="accent1">
                  <a:shade val="50000"/>
                  <a:hueOff val="402493"/>
                  <a:satOff val="-9802"/>
                  <a:lumOff val="42896"/>
                  <a:alphaOff val="0"/>
                </a:schemeClr>
              </a:fillRef>
              <a:effectRef idx="0">
                <a:scrgbClr r="0" g="0" b="0"/>
              </a:effectRef>
              <a:fontRef idx="minor">
                <a:schemeClr val="lt1"/>
              </a:fontRef>
            </p:style>
            <p:txBody>
              <a:bodyPr/>
              <a:lstStyle/>
              <a:p>
                <a:endParaRPr lang="en-US"/>
              </a:p>
            </p:txBody>
          </p:sp>
          <p:sp>
            <p:nvSpPr>
              <p:cNvPr id="6" name="矩形: 圆角 4">
                <a:extLst>
                  <a:ext uri="{FF2B5EF4-FFF2-40B4-BE49-F238E27FC236}">
                    <a16:creationId xmlns:a16="http://schemas.microsoft.com/office/drawing/2014/main" id="{13434E92-D0A6-3BBE-1AF1-BB9BE5450987}"/>
                  </a:ext>
                </a:extLst>
              </p:cNvPr>
              <p:cNvSpPr txBox="1"/>
              <p:nvPr/>
            </p:nvSpPr>
            <p:spPr>
              <a:xfrm>
                <a:off x="829161" y="1895580"/>
                <a:ext cx="1249159" cy="124915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altLang="zh-CN" sz="1700" kern="1200" dirty="0">
                    <a:latin typeface="Arial" panose="020B0604020202020204" pitchFamily="34" charset="0"/>
                    <a:cs typeface="Arial" panose="020B0604020202020204" pitchFamily="34" charset="0"/>
                  </a:rPr>
                  <a:t>Preservation Order</a:t>
                </a:r>
              </a:p>
            </p:txBody>
          </p:sp>
        </p:grpSp>
        <p:sp>
          <p:nvSpPr>
            <p:cNvPr id="8" name="文本框 7">
              <a:extLst>
                <a:ext uri="{FF2B5EF4-FFF2-40B4-BE49-F238E27FC236}">
                  <a16:creationId xmlns:a16="http://schemas.microsoft.com/office/drawing/2014/main" id="{634CD6E7-6AC6-2D62-41BF-0833503B5472}"/>
                </a:ext>
              </a:extLst>
            </p:cNvPr>
            <p:cNvSpPr txBox="1"/>
            <p:nvPr/>
          </p:nvSpPr>
          <p:spPr>
            <a:xfrm>
              <a:off x="4246493" y="2523408"/>
              <a:ext cx="7362410" cy="923330"/>
            </a:xfrm>
            <a:prstGeom prst="rect">
              <a:avLst/>
            </a:prstGeom>
            <a:solidFill>
              <a:schemeClr val="accent4">
                <a:lumMod val="20000"/>
                <a:lumOff val="80000"/>
              </a:schemeClr>
            </a:solidFill>
          </p:spPr>
          <p:txBody>
            <a:bodyPr wrap="square">
              <a:spAutoFit/>
            </a:bodyPr>
            <a:lstStyle/>
            <a:p>
              <a:pPr algn="just"/>
              <a:r>
                <a:rPr lang="zh-CN" altLang="en-US" dirty="0">
                  <a:solidFill>
                    <a:schemeClr val="tx1">
                      <a:lumMod val="75000"/>
                      <a:lumOff val="25000"/>
                    </a:schemeClr>
                  </a:solidFill>
                  <a:latin typeface="Arial" panose="020B0604020202020204" pitchFamily="34" charset="0"/>
                  <a:cs typeface="Arial" panose="020B0604020202020204" pitchFamily="34" charset="0"/>
                </a:rPr>
                <a:t>If evidence is likely to be lost or difficult to obtain at a later stage, the parties can apply to the court for evidence preservation, and the court can also take preservation measures </a:t>
              </a:r>
              <a:r>
                <a:rPr lang="en-US" altLang="zh-CN" dirty="0">
                  <a:solidFill>
                    <a:schemeClr val="tx1">
                      <a:lumMod val="75000"/>
                      <a:lumOff val="25000"/>
                    </a:schemeClr>
                  </a:solidFill>
                  <a:latin typeface="Arial" panose="020B0604020202020204" pitchFamily="34" charset="0"/>
                  <a:cs typeface="Arial" panose="020B0604020202020204" pitchFamily="34" charset="0"/>
                </a:rPr>
                <a:t>on its own</a:t>
              </a:r>
              <a:r>
                <a:rPr lang="zh-CN" altLang="en-US" dirty="0">
                  <a:solidFill>
                    <a:schemeClr val="tx1">
                      <a:lumMod val="75000"/>
                      <a:lumOff val="25000"/>
                    </a:schemeClr>
                  </a:solidFill>
                  <a:latin typeface="Arial" panose="020B0604020202020204" pitchFamily="34" charset="0"/>
                  <a:cs typeface="Arial" panose="020B0604020202020204" pitchFamily="34" charset="0"/>
                </a:rPr>
                <a:t>.</a:t>
              </a:r>
            </a:p>
          </p:txBody>
        </p:sp>
        <p:sp>
          <p:nvSpPr>
            <p:cNvPr id="11" name="文本框 10">
              <a:extLst>
                <a:ext uri="{FF2B5EF4-FFF2-40B4-BE49-F238E27FC236}">
                  <a16:creationId xmlns:a16="http://schemas.microsoft.com/office/drawing/2014/main" id="{04EAD49D-321C-E8D2-975B-3E3F40A6D057}"/>
                </a:ext>
              </a:extLst>
            </p:cNvPr>
            <p:cNvSpPr txBox="1"/>
            <p:nvPr/>
          </p:nvSpPr>
          <p:spPr>
            <a:xfrm>
              <a:off x="4246493" y="4001650"/>
              <a:ext cx="7362409" cy="646331"/>
            </a:xfrm>
            <a:prstGeom prst="rect">
              <a:avLst/>
            </a:prstGeom>
            <a:solidFill>
              <a:schemeClr val="accent4">
                <a:lumMod val="40000"/>
                <a:lumOff val="60000"/>
              </a:schemeClr>
            </a:solidFill>
          </p:spPr>
          <p:txBody>
            <a:bodyPr wrap="square">
              <a:spAutoFit/>
            </a:bodyPr>
            <a:lstStyle/>
            <a:p>
              <a:pPr algn="just"/>
              <a:r>
                <a:rPr lang="zh-CN" altLang="en-US" dirty="0">
                  <a:solidFill>
                    <a:schemeClr val="tx1">
                      <a:lumMod val="75000"/>
                      <a:lumOff val="25000"/>
                    </a:schemeClr>
                  </a:solidFill>
                  <a:latin typeface="Arial" panose="020B0604020202020204" pitchFamily="34" charset="0"/>
                  <a:cs typeface="Arial" panose="020B0604020202020204" pitchFamily="34" charset="0"/>
                </a:rPr>
                <a:t>The parties may request the court to </a:t>
              </a:r>
              <a:r>
                <a:rPr lang="en-US" altLang="zh-CN" dirty="0">
                  <a:solidFill>
                    <a:schemeClr val="tx1">
                      <a:lumMod val="75000"/>
                      <a:lumOff val="25000"/>
                    </a:schemeClr>
                  </a:solidFill>
                  <a:latin typeface="Arial" panose="020B0604020202020204" pitchFamily="34" charset="0"/>
                  <a:cs typeface="Arial" panose="020B0604020202020204" pitchFamily="34" charset="0"/>
                </a:rPr>
                <a:t>subpoena</a:t>
              </a:r>
              <a:r>
                <a:rPr lang="zh-CN" altLang="en-US" dirty="0">
                  <a:solidFill>
                    <a:schemeClr val="tx1">
                      <a:lumMod val="75000"/>
                      <a:lumOff val="25000"/>
                    </a:schemeClr>
                  </a:solidFill>
                  <a:latin typeface="Arial" panose="020B0604020202020204" pitchFamily="34" charset="0"/>
                  <a:cs typeface="Arial" panose="020B0604020202020204" pitchFamily="34" charset="0"/>
                </a:rPr>
                <a:t> evidence </a:t>
              </a:r>
              <a:r>
                <a:rPr lang="en-US" altLang="zh-CN" dirty="0">
                  <a:solidFill>
                    <a:schemeClr val="tx1">
                      <a:lumMod val="75000"/>
                      <a:lumOff val="25000"/>
                    </a:schemeClr>
                  </a:solidFill>
                  <a:latin typeface="Arial" panose="020B0604020202020204" pitchFamily="34" charset="0"/>
                  <a:cs typeface="Arial" panose="020B0604020202020204" pitchFamily="34" charset="0"/>
                </a:rPr>
                <a:t>from third parties </a:t>
              </a:r>
              <a:r>
                <a:rPr lang="zh-CN" altLang="en-US" dirty="0">
                  <a:solidFill>
                    <a:schemeClr val="tx1">
                      <a:lumMod val="75000"/>
                      <a:lumOff val="25000"/>
                    </a:schemeClr>
                  </a:solidFill>
                  <a:latin typeface="Arial" panose="020B0604020202020204" pitchFamily="34" charset="0"/>
                  <a:cs typeface="Arial" panose="020B0604020202020204" pitchFamily="34" charset="0"/>
                </a:rPr>
                <a:t>that they are unable to </a:t>
              </a:r>
              <a:r>
                <a:rPr lang="en-US" altLang="zh-CN" dirty="0">
                  <a:solidFill>
                    <a:schemeClr val="tx1">
                      <a:lumMod val="75000"/>
                      <a:lumOff val="25000"/>
                    </a:schemeClr>
                  </a:solidFill>
                  <a:latin typeface="Arial" panose="020B0604020202020204" pitchFamily="34" charset="0"/>
                  <a:cs typeface="Arial" panose="020B0604020202020204" pitchFamily="34" charset="0"/>
                </a:rPr>
                <a:t>obtain </a:t>
              </a:r>
              <a:r>
                <a:rPr lang="zh-CN" altLang="en-US" dirty="0">
                  <a:solidFill>
                    <a:schemeClr val="tx1">
                      <a:lumMod val="75000"/>
                      <a:lumOff val="25000"/>
                    </a:schemeClr>
                  </a:solidFill>
                  <a:latin typeface="Arial" panose="020B0604020202020204" pitchFamily="34" charset="0"/>
                  <a:cs typeface="Arial" panose="020B0604020202020204" pitchFamily="34" charset="0"/>
                </a:rPr>
                <a:t>for objective reasons</a:t>
              </a:r>
              <a:r>
                <a:rPr lang="en-US" altLang="zh-CN" dirty="0">
                  <a:solidFill>
                    <a:schemeClr val="tx1">
                      <a:lumMod val="75000"/>
                      <a:lumOff val="25000"/>
                    </a:schemeClr>
                  </a:solidFill>
                  <a:latin typeface="Arial" panose="020B0604020202020204" pitchFamily="34" charset="0"/>
                  <a:cs typeface="Arial" panose="020B0604020202020204" pitchFamily="34" charset="0"/>
                </a:rPr>
                <a:t>.</a:t>
              </a:r>
              <a:endParaRPr lang="zh-CN" altLang="en-US" dirty="0">
                <a:solidFill>
                  <a:schemeClr val="tx1">
                    <a:lumMod val="75000"/>
                    <a:lumOff val="25000"/>
                  </a:schemeClr>
                </a:solidFill>
                <a:latin typeface="Arial" panose="020B0604020202020204" pitchFamily="34" charset="0"/>
                <a:cs typeface="Arial" panose="020B0604020202020204" pitchFamily="34" charset="0"/>
              </a:endParaRPr>
            </a:p>
          </p:txBody>
        </p:sp>
        <p:grpSp>
          <p:nvGrpSpPr>
            <p:cNvPr id="12" name="组合 11">
              <a:extLst>
                <a:ext uri="{FF2B5EF4-FFF2-40B4-BE49-F238E27FC236}">
                  <a16:creationId xmlns:a16="http://schemas.microsoft.com/office/drawing/2014/main" id="{3A7DDCD1-B3A4-FC0D-740C-50DC4C3CB874}"/>
                </a:ext>
              </a:extLst>
            </p:cNvPr>
            <p:cNvGrpSpPr/>
            <p:nvPr/>
          </p:nvGrpSpPr>
          <p:grpSpPr>
            <a:xfrm>
              <a:off x="1361662" y="4007261"/>
              <a:ext cx="2425146" cy="612644"/>
              <a:chOff x="761584" y="1828003"/>
              <a:chExt cx="1384313" cy="1384313"/>
            </a:xfrm>
          </p:grpSpPr>
          <p:sp>
            <p:nvSpPr>
              <p:cNvPr id="13" name="矩形: 圆角 12">
                <a:extLst>
                  <a:ext uri="{FF2B5EF4-FFF2-40B4-BE49-F238E27FC236}">
                    <a16:creationId xmlns:a16="http://schemas.microsoft.com/office/drawing/2014/main" id="{019D4D61-B5D8-1A69-FB27-E13BCAD384EA}"/>
                  </a:ext>
                </a:extLst>
              </p:cNvPr>
              <p:cNvSpPr/>
              <p:nvPr/>
            </p:nvSpPr>
            <p:spPr>
              <a:xfrm>
                <a:off x="761584" y="1828003"/>
                <a:ext cx="1384313" cy="1384313"/>
              </a:xfrm>
              <a:prstGeom prst="roundRect">
                <a:avLst/>
              </a:prstGeom>
              <a:solidFill>
                <a:schemeClr val="accent1">
                  <a:lumMod val="60000"/>
                  <a:lumOff val="40000"/>
                </a:schemeClr>
              </a:solidFill>
              <a:ln>
                <a:noFill/>
              </a:ln>
              <a:effectLst>
                <a:outerShdw blurRad="50800" dist="38100" dir="2700000" algn="tl" rotWithShape="0">
                  <a:prstClr val="black">
                    <a:alpha val="40000"/>
                  </a:prstClr>
                </a:outerShdw>
              </a:effectLst>
            </p:spPr>
            <p:style>
              <a:lnRef idx="2">
                <a:scrgbClr r="0" g="0" b="0"/>
              </a:lnRef>
              <a:fillRef idx="1">
                <a:schemeClr val="accent1">
                  <a:shade val="50000"/>
                  <a:hueOff val="402493"/>
                  <a:satOff val="-9802"/>
                  <a:lumOff val="42896"/>
                  <a:alphaOff val="0"/>
                </a:schemeClr>
              </a:fillRef>
              <a:effectRef idx="0">
                <a:scrgbClr r="0" g="0" b="0"/>
              </a:effectRef>
              <a:fontRef idx="minor">
                <a:schemeClr val="lt1"/>
              </a:fontRef>
            </p:style>
            <p:txBody>
              <a:bodyPr/>
              <a:lstStyle/>
              <a:p>
                <a:endParaRPr lang="en-US"/>
              </a:p>
            </p:txBody>
          </p:sp>
          <p:sp>
            <p:nvSpPr>
              <p:cNvPr id="14" name="矩形: 圆角 4">
                <a:extLst>
                  <a:ext uri="{FF2B5EF4-FFF2-40B4-BE49-F238E27FC236}">
                    <a16:creationId xmlns:a16="http://schemas.microsoft.com/office/drawing/2014/main" id="{8CBB51AE-C01C-727C-72FB-8227BB5B205A}"/>
                  </a:ext>
                </a:extLst>
              </p:cNvPr>
              <p:cNvSpPr txBox="1"/>
              <p:nvPr/>
            </p:nvSpPr>
            <p:spPr>
              <a:xfrm>
                <a:off x="829161" y="1895580"/>
                <a:ext cx="1249159" cy="124915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altLang="zh-CN" sz="1700" kern="1200" dirty="0">
                    <a:latin typeface="Arial" panose="020B0604020202020204" pitchFamily="34" charset="0"/>
                    <a:cs typeface="Arial" panose="020B0604020202020204" pitchFamily="34" charset="0"/>
                  </a:rPr>
                  <a:t>Investigation Order</a:t>
                </a:r>
              </a:p>
            </p:txBody>
          </p:sp>
        </p:grpSp>
        <p:grpSp>
          <p:nvGrpSpPr>
            <p:cNvPr id="15" name="组合 14">
              <a:extLst>
                <a:ext uri="{FF2B5EF4-FFF2-40B4-BE49-F238E27FC236}">
                  <a16:creationId xmlns:a16="http://schemas.microsoft.com/office/drawing/2014/main" id="{6B2D49B5-ADBE-5122-A80E-79E9C3069C1A}"/>
                </a:ext>
              </a:extLst>
            </p:cNvPr>
            <p:cNvGrpSpPr/>
            <p:nvPr/>
          </p:nvGrpSpPr>
          <p:grpSpPr>
            <a:xfrm>
              <a:off x="1361662" y="5335771"/>
              <a:ext cx="2425146" cy="612644"/>
              <a:chOff x="761584" y="1828003"/>
              <a:chExt cx="1384313" cy="1384313"/>
            </a:xfrm>
            <a:solidFill>
              <a:schemeClr val="accent1">
                <a:lumMod val="75000"/>
              </a:schemeClr>
            </a:solidFill>
          </p:grpSpPr>
          <p:sp>
            <p:nvSpPr>
              <p:cNvPr id="16" name="矩形: 圆角 15">
                <a:extLst>
                  <a:ext uri="{FF2B5EF4-FFF2-40B4-BE49-F238E27FC236}">
                    <a16:creationId xmlns:a16="http://schemas.microsoft.com/office/drawing/2014/main" id="{C6EC6E2A-38DD-674C-1D26-7571669B8A5D}"/>
                  </a:ext>
                </a:extLst>
              </p:cNvPr>
              <p:cNvSpPr/>
              <p:nvPr/>
            </p:nvSpPr>
            <p:spPr>
              <a:xfrm>
                <a:off x="761584" y="1828003"/>
                <a:ext cx="1384313" cy="1384313"/>
              </a:xfrm>
              <a:prstGeom prst="roundRect">
                <a:avLst/>
              </a:prstGeom>
              <a:grpFill/>
              <a:ln>
                <a:noFill/>
              </a:ln>
              <a:effectLst>
                <a:outerShdw blurRad="50800" dist="38100" dir="2700000" algn="tl" rotWithShape="0">
                  <a:prstClr val="black">
                    <a:alpha val="40000"/>
                  </a:prstClr>
                </a:outerShdw>
              </a:effectLst>
            </p:spPr>
            <p:style>
              <a:lnRef idx="2">
                <a:scrgbClr r="0" g="0" b="0"/>
              </a:lnRef>
              <a:fillRef idx="1">
                <a:schemeClr val="accent1">
                  <a:shade val="50000"/>
                  <a:hueOff val="402493"/>
                  <a:satOff val="-9802"/>
                  <a:lumOff val="42896"/>
                  <a:alphaOff val="0"/>
                </a:schemeClr>
              </a:fillRef>
              <a:effectRef idx="0">
                <a:scrgbClr r="0" g="0" b="0"/>
              </a:effectRef>
              <a:fontRef idx="minor">
                <a:schemeClr val="lt1"/>
              </a:fontRef>
            </p:style>
            <p:txBody>
              <a:bodyPr/>
              <a:lstStyle/>
              <a:p>
                <a:endParaRPr lang="en-US"/>
              </a:p>
            </p:txBody>
          </p:sp>
          <p:sp>
            <p:nvSpPr>
              <p:cNvPr id="17" name="矩形: 圆角 4">
                <a:extLst>
                  <a:ext uri="{FF2B5EF4-FFF2-40B4-BE49-F238E27FC236}">
                    <a16:creationId xmlns:a16="http://schemas.microsoft.com/office/drawing/2014/main" id="{CEBE34FF-27A6-3410-7A4D-E2E8E45E969C}"/>
                  </a:ext>
                </a:extLst>
              </p:cNvPr>
              <p:cNvSpPr txBox="1"/>
              <p:nvPr/>
            </p:nvSpPr>
            <p:spPr>
              <a:xfrm>
                <a:off x="829161" y="1895580"/>
                <a:ext cx="1249159" cy="1249159"/>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altLang="zh-CN" sz="1700" kern="1200" dirty="0">
                    <a:latin typeface="Arial" panose="020B0604020202020204" pitchFamily="34" charset="0"/>
                    <a:cs typeface="Arial" panose="020B0604020202020204" pitchFamily="34" charset="0"/>
                  </a:rPr>
                  <a:t>Compel Order</a:t>
                </a:r>
              </a:p>
            </p:txBody>
          </p:sp>
        </p:grpSp>
        <p:sp>
          <p:nvSpPr>
            <p:cNvPr id="18" name="文本框 17">
              <a:extLst>
                <a:ext uri="{FF2B5EF4-FFF2-40B4-BE49-F238E27FC236}">
                  <a16:creationId xmlns:a16="http://schemas.microsoft.com/office/drawing/2014/main" id="{7A1BEBDD-4F63-A837-B31C-2ABC7009DAE0}"/>
                </a:ext>
              </a:extLst>
            </p:cNvPr>
            <p:cNvSpPr txBox="1"/>
            <p:nvPr/>
          </p:nvSpPr>
          <p:spPr>
            <a:xfrm>
              <a:off x="4246492" y="5180429"/>
              <a:ext cx="7362409" cy="1200329"/>
            </a:xfrm>
            <a:prstGeom prst="rect">
              <a:avLst/>
            </a:prstGeom>
            <a:solidFill>
              <a:schemeClr val="accent4">
                <a:lumMod val="60000"/>
                <a:lumOff val="40000"/>
              </a:schemeClr>
            </a:solidFill>
          </p:spPr>
          <p:txBody>
            <a:bodyPr wrap="square">
              <a:spAutoFit/>
            </a:bodyPr>
            <a:lstStyle/>
            <a:p>
              <a:pPr algn="just"/>
              <a:r>
                <a:rPr lang="en-US" altLang="zh-CN" dirty="0">
                  <a:solidFill>
                    <a:schemeClr val="tx1">
                      <a:lumMod val="75000"/>
                      <a:lumOff val="25000"/>
                    </a:schemeClr>
                  </a:solidFill>
                  <a:latin typeface="Arial" panose="020B0604020202020204" pitchFamily="34" charset="0"/>
                  <a:cs typeface="Arial" panose="020B0604020202020204" pitchFamily="34" charset="0"/>
                </a:rPr>
                <a:t>The Court may order a litigant to turn over certain evidence upon petition by another party.  If the litigant refuses to comply, the court may draw inference against the litigant with respect to the issue relevant to the particular evidence. </a:t>
              </a:r>
              <a:endParaRPr lang="zh-CN" altLang="en-US" dirty="0">
                <a:solidFill>
                  <a:schemeClr val="tx1">
                    <a:lumMod val="75000"/>
                    <a:lumOff val="25000"/>
                  </a:schemeClr>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121548185"/>
      </p:ext>
    </p:extLst>
  </p:cSld>
  <p:clrMapOvr>
    <a:masterClrMapping/>
  </p:clrMapOvr>
  <p:transition spd="slow">
    <p:wipe dir="r"/>
  </p:transition>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15582</TotalTime>
  <Words>1997</Words>
  <Application>Microsoft Office PowerPoint</Application>
  <PresentationFormat>宽屏</PresentationFormat>
  <Paragraphs>265</Paragraphs>
  <Slides>24</Slides>
  <Notes>4</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24</vt:i4>
      </vt:variant>
    </vt:vector>
  </HeadingPairs>
  <TitlesOfParts>
    <vt:vector size="33" baseType="lpstr">
      <vt:lpstr>等线</vt:lpstr>
      <vt:lpstr>等线 Light</vt:lpstr>
      <vt:lpstr>时尚中黑简体</vt:lpstr>
      <vt:lpstr>宋体</vt:lpstr>
      <vt:lpstr>Arial</vt:lpstr>
      <vt:lpstr>Georgia</vt:lpstr>
      <vt:lpstr>Times New Roman</vt:lpstr>
      <vt:lpstr>Wingdings</vt:lpstr>
      <vt:lpstr>Office 主题​​</vt:lpstr>
      <vt:lpstr>PowerPoint 演示文稿</vt:lpstr>
      <vt:lpstr>Unique Aspects of Chinese Patent Litigations</vt:lpstr>
      <vt:lpstr>Timeline of a Patent Case</vt:lpstr>
      <vt:lpstr>Overview of a Patent Case</vt:lpstr>
      <vt:lpstr>Case Docketing </vt:lpstr>
      <vt:lpstr>Hierarchical and Subject Matter Jurisdiction</vt:lpstr>
      <vt:lpstr>Jurisdictional Challenge </vt:lpstr>
      <vt:lpstr>Evidence Production</vt:lpstr>
      <vt:lpstr>Court’s Role in Evidence Collection</vt:lpstr>
      <vt:lpstr>Evidence Hearing</vt:lpstr>
      <vt:lpstr>Evidence &amp; Evidentiary Hearing: Technical Support</vt:lpstr>
      <vt:lpstr>Appraisers</vt:lpstr>
      <vt:lpstr>Technical Investigator </vt:lpstr>
      <vt:lpstr>Expert Witness </vt:lpstr>
      <vt:lpstr>Expert Assistant</vt:lpstr>
      <vt:lpstr>Trial is Lead by the Court </vt:lpstr>
      <vt:lpstr>Determination of Infringement</vt:lpstr>
      <vt:lpstr>Non-Infringement Defenses</vt:lpstr>
      <vt:lpstr>Permanent Injunction</vt:lpstr>
      <vt:lpstr>Preliminary Injunction</vt:lpstr>
      <vt:lpstr>Interlocutory Appeal</vt:lpstr>
      <vt:lpstr>Damage Awards</vt:lpstr>
      <vt:lpstr>Punitive Damages</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FD Partners</dc:creator>
  <cp:lastModifiedBy>Fangda Partners</cp:lastModifiedBy>
  <cp:revision>1427</cp:revision>
  <cp:lastPrinted>2019-08-12T10:05:37Z</cp:lastPrinted>
  <dcterms:created xsi:type="dcterms:W3CDTF">2019-01-29T02:32:01Z</dcterms:created>
  <dcterms:modified xsi:type="dcterms:W3CDTF">2024-07-30T06:44:43Z</dcterms:modified>
</cp:coreProperties>
</file>