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0" r:id="rId4"/>
    <p:sldId id="262" r:id="rId5"/>
    <p:sldId id="263"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60" d="100"/>
          <a:sy n="60" d="100"/>
        </p:scale>
        <p:origin x="90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645A8-FA95-42CB-9FC9-408305E07AE4}" type="datetimeFigureOut">
              <a:rPr lang="en-US" smtClean="0"/>
              <a:t>7/27/2024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01FD58-150C-4497-AFAC-5079C5385092}" type="slidenum">
              <a:rPr lang="en-US" smtClean="0"/>
              <a:t>‹#›</a:t>
            </a:fld>
            <a:endParaRPr lang="en-US"/>
          </a:p>
        </p:txBody>
      </p:sp>
    </p:spTree>
    <p:extLst>
      <p:ext uri="{BB962C8B-B14F-4D97-AF65-F5344CB8AC3E}">
        <p14:creationId xmlns:p14="http://schemas.microsoft.com/office/powerpoint/2010/main" val="2766187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5BD02-7FD2-FC7E-2873-0C31B14BF2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7C1DA30-1A43-AA68-6CCD-0A95815CCD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513B861-54C5-B3A1-F448-8341FA1CAE7E}"/>
              </a:ext>
            </a:extLst>
          </p:cNvPr>
          <p:cNvSpPr>
            <a:spLocks noGrp="1"/>
          </p:cNvSpPr>
          <p:nvPr>
            <p:ph type="dt" sz="half" idx="10"/>
          </p:nvPr>
        </p:nvSpPr>
        <p:spPr/>
        <p:txBody>
          <a:bodyPr/>
          <a:lstStyle/>
          <a:p>
            <a:fld id="{FD8BE61A-77AD-4906-9851-CA2C01BAA510}" type="datetime1">
              <a:rPr lang="en-US" smtClean="0"/>
              <a:t>7/27/2024</a:t>
            </a:fld>
            <a:endParaRPr lang="en-US"/>
          </a:p>
        </p:txBody>
      </p:sp>
      <p:sp>
        <p:nvSpPr>
          <p:cNvPr id="5" name="Footer Placeholder 4">
            <a:extLst>
              <a:ext uri="{FF2B5EF4-FFF2-40B4-BE49-F238E27FC236}">
                <a16:creationId xmlns:a16="http://schemas.microsoft.com/office/drawing/2014/main" id="{52686A49-155E-8276-D26F-D7268F49C273}"/>
              </a:ext>
            </a:extLst>
          </p:cNvPr>
          <p:cNvSpPr>
            <a:spLocks noGrp="1"/>
          </p:cNvSpPr>
          <p:nvPr>
            <p:ph type="ftr" sz="quarter" idx="11"/>
          </p:nvPr>
        </p:nvSpPr>
        <p:spPr/>
        <p:txBody>
          <a:bodyPr/>
          <a:lstStyle/>
          <a:p>
            <a:r>
              <a:rPr lang="en-US"/>
              <a:t>IIAI</a:t>
            </a:r>
          </a:p>
        </p:txBody>
      </p:sp>
      <p:sp>
        <p:nvSpPr>
          <p:cNvPr id="6" name="Slide Number Placeholder 5">
            <a:extLst>
              <a:ext uri="{FF2B5EF4-FFF2-40B4-BE49-F238E27FC236}">
                <a16:creationId xmlns:a16="http://schemas.microsoft.com/office/drawing/2014/main" id="{7936CE9D-7F79-7D79-E0B1-7A2CB6DA9674}"/>
              </a:ext>
            </a:extLst>
          </p:cNvPr>
          <p:cNvSpPr>
            <a:spLocks noGrp="1"/>
          </p:cNvSpPr>
          <p:nvPr>
            <p:ph type="sldNum" sz="quarter" idx="12"/>
          </p:nvPr>
        </p:nvSpPr>
        <p:spPr/>
        <p:txBody>
          <a:bodyPr/>
          <a:lstStyle/>
          <a:p>
            <a:fld id="{1230968F-AE0B-4E0B-843C-EC4DCFEF9317}" type="slidenum">
              <a:rPr lang="en-US" smtClean="0"/>
              <a:t>‹#›</a:t>
            </a:fld>
            <a:endParaRPr lang="en-US"/>
          </a:p>
        </p:txBody>
      </p:sp>
    </p:spTree>
    <p:extLst>
      <p:ext uri="{BB962C8B-B14F-4D97-AF65-F5344CB8AC3E}">
        <p14:creationId xmlns:p14="http://schemas.microsoft.com/office/powerpoint/2010/main" val="3257194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CDF7C-740D-BBF6-8648-A3E0AEC61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DDA2E0-6AB2-AE8B-E3A2-88A2CB3E16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C01ACD-C5D1-EA80-304F-125787BEAA9E}"/>
              </a:ext>
            </a:extLst>
          </p:cNvPr>
          <p:cNvSpPr>
            <a:spLocks noGrp="1"/>
          </p:cNvSpPr>
          <p:nvPr>
            <p:ph type="dt" sz="half" idx="10"/>
          </p:nvPr>
        </p:nvSpPr>
        <p:spPr/>
        <p:txBody>
          <a:bodyPr/>
          <a:lstStyle/>
          <a:p>
            <a:fld id="{8CB63F89-77A0-4C14-BF82-09F358DF8C71}" type="datetime1">
              <a:rPr lang="en-US" smtClean="0"/>
              <a:t>7/27/2024</a:t>
            </a:fld>
            <a:endParaRPr lang="en-US"/>
          </a:p>
        </p:txBody>
      </p:sp>
      <p:sp>
        <p:nvSpPr>
          <p:cNvPr id="5" name="Footer Placeholder 4">
            <a:extLst>
              <a:ext uri="{FF2B5EF4-FFF2-40B4-BE49-F238E27FC236}">
                <a16:creationId xmlns:a16="http://schemas.microsoft.com/office/drawing/2014/main" id="{EFAAD6C4-2583-6AC5-6D53-E685C498A454}"/>
              </a:ext>
            </a:extLst>
          </p:cNvPr>
          <p:cNvSpPr>
            <a:spLocks noGrp="1"/>
          </p:cNvSpPr>
          <p:nvPr>
            <p:ph type="ftr" sz="quarter" idx="11"/>
          </p:nvPr>
        </p:nvSpPr>
        <p:spPr/>
        <p:txBody>
          <a:bodyPr/>
          <a:lstStyle/>
          <a:p>
            <a:r>
              <a:rPr lang="en-US"/>
              <a:t>IIAI</a:t>
            </a:r>
          </a:p>
        </p:txBody>
      </p:sp>
      <p:sp>
        <p:nvSpPr>
          <p:cNvPr id="6" name="Slide Number Placeholder 5">
            <a:extLst>
              <a:ext uri="{FF2B5EF4-FFF2-40B4-BE49-F238E27FC236}">
                <a16:creationId xmlns:a16="http://schemas.microsoft.com/office/drawing/2014/main" id="{C4E73B23-C109-C59C-DF3B-819550B8176E}"/>
              </a:ext>
            </a:extLst>
          </p:cNvPr>
          <p:cNvSpPr>
            <a:spLocks noGrp="1"/>
          </p:cNvSpPr>
          <p:nvPr>
            <p:ph type="sldNum" sz="quarter" idx="12"/>
          </p:nvPr>
        </p:nvSpPr>
        <p:spPr/>
        <p:txBody>
          <a:bodyPr/>
          <a:lstStyle/>
          <a:p>
            <a:fld id="{1230968F-AE0B-4E0B-843C-EC4DCFEF9317}" type="slidenum">
              <a:rPr lang="en-US" smtClean="0"/>
              <a:t>‹#›</a:t>
            </a:fld>
            <a:endParaRPr lang="en-US"/>
          </a:p>
        </p:txBody>
      </p:sp>
    </p:spTree>
    <p:extLst>
      <p:ext uri="{BB962C8B-B14F-4D97-AF65-F5344CB8AC3E}">
        <p14:creationId xmlns:p14="http://schemas.microsoft.com/office/powerpoint/2010/main" val="285366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F2409E-C2C4-CBCF-C3B8-14F42E24E9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A70FA1-8D30-D1E2-A566-3DE435A3EB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75AF9D-5922-DC0F-2D35-782D83376260}"/>
              </a:ext>
            </a:extLst>
          </p:cNvPr>
          <p:cNvSpPr>
            <a:spLocks noGrp="1"/>
          </p:cNvSpPr>
          <p:nvPr>
            <p:ph type="dt" sz="half" idx="10"/>
          </p:nvPr>
        </p:nvSpPr>
        <p:spPr/>
        <p:txBody>
          <a:bodyPr/>
          <a:lstStyle/>
          <a:p>
            <a:fld id="{20B67269-C061-4226-A214-F7312658CA87}" type="datetime1">
              <a:rPr lang="en-US" smtClean="0"/>
              <a:t>7/27/2024</a:t>
            </a:fld>
            <a:endParaRPr lang="en-US"/>
          </a:p>
        </p:txBody>
      </p:sp>
      <p:sp>
        <p:nvSpPr>
          <p:cNvPr id="5" name="Footer Placeholder 4">
            <a:extLst>
              <a:ext uri="{FF2B5EF4-FFF2-40B4-BE49-F238E27FC236}">
                <a16:creationId xmlns:a16="http://schemas.microsoft.com/office/drawing/2014/main" id="{C4B8700B-B0ED-DB9A-FD1B-A31267D8228F}"/>
              </a:ext>
            </a:extLst>
          </p:cNvPr>
          <p:cNvSpPr>
            <a:spLocks noGrp="1"/>
          </p:cNvSpPr>
          <p:nvPr>
            <p:ph type="ftr" sz="quarter" idx="11"/>
          </p:nvPr>
        </p:nvSpPr>
        <p:spPr/>
        <p:txBody>
          <a:bodyPr/>
          <a:lstStyle/>
          <a:p>
            <a:r>
              <a:rPr lang="en-US"/>
              <a:t>IIAI</a:t>
            </a:r>
          </a:p>
        </p:txBody>
      </p:sp>
      <p:sp>
        <p:nvSpPr>
          <p:cNvPr id="6" name="Slide Number Placeholder 5">
            <a:extLst>
              <a:ext uri="{FF2B5EF4-FFF2-40B4-BE49-F238E27FC236}">
                <a16:creationId xmlns:a16="http://schemas.microsoft.com/office/drawing/2014/main" id="{3E294038-5967-8B5A-E67C-A89FBCB5E5F6}"/>
              </a:ext>
            </a:extLst>
          </p:cNvPr>
          <p:cNvSpPr>
            <a:spLocks noGrp="1"/>
          </p:cNvSpPr>
          <p:nvPr>
            <p:ph type="sldNum" sz="quarter" idx="12"/>
          </p:nvPr>
        </p:nvSpPr>
        <p:spPr/>
        <p:txBody>
          <a:bodyPr/>
          <a:lstStyle/>
          <a:p>
            <a:fld id="{1230968F-AE0B-4E0B-843C-EC4DCFEF9317}" type="slidenum">
              <a:rPr lang="en-US" smtClean="0"/>
              <a:t>‹#›</a:t>
            </a:fld>
            <a:endParaRPr lang="en-US"/>
          </a:p>
        </p:txBody>
      </p:sp>
    </p:spTree>
    <p:extLst>
      <p:ext uri="{BB962C8B-B14F-4D97-AF65-F5344CB8AC3E}">
        <p14:creationId xmlns:p14="http://schemas.microsoft.com/office/powerpoint/2010/main" val="2344541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E5828-B3CD-5A74-7A3E-409F023633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CE5CFF-3510-000D-5F5D-53ED3CB996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C60E81-C425-EA43-72FD-1EF6399CE646}"/>
              </a:ext>
            </a:extLst>
          </p:cNvPr>
          <p:cNvSpPr>
            <a:spLocks noGrp="1"/>
          </p:cNvSpPr>
          <p:nvPr>
            <p:ph type="dt" sz="half" idx="10"/>
          </p:nvPr>
        </p:nvSpPr>
        <p:spPr/>
        <p:txBody>
          <a:bodyPr/>
          <a:lstStyle/>
          <a:p>
            <a:fld id="{052BCEE4-B4F9-43AC-BC47-A9716FBB1ECA}" type="datetime1">
              <a:rPr lang="en-US" smtClean="0"/>
              <a:t>7/27/2024</a:t>
            </a:fld>
            <a:endParaRPr lang="en-US"/>
          </a:p>
        </p:txBody>
      </p:sp>
      <p:sp>
        <p:nvSpPr>
          <p:cNvPr id="5" name="Footer Placeholder 4">
            <a:extLst>
              <a:ext uri="{FF2B5EF4-FFF2-40B4-BE49-F238E27FC236}">
                <a16:creationId xmlns:a16="http://schemas.microsoft.com/office/drawing/2014/main" id="{1540A9B6-9160-460B-79C4-FD3577392655}"/>
              </a:ext>
            </a:extLst>
          </p:cNvPr>
          <p:cNvSpPr>
            <a:spLocks noGrp="1"/>
          </p:cNvSpPr>
          <p:nvPr>
            <p:ph type="ftr" sz="quarter" idx="11"/>
          </p:nvPr>
        </p:nvSpPr>
        <p:spPr/>
        <p:txBody>
          <a:bodyPr/>
          <a:lstStyle/>
          <a:p>
            <a:r>
              <a:rPr lang="en-US"/>
              <a:t>IIAI</a:t>
            </a:r>
          </a:p>
        </p:txBody>
      </p:sp>
      <p:sp>
        <p:nvSpPr>
          <p:cNvPr id="6" name="Slide Number Placeholder 5">
            <a:extLst>
              <a:ext uri="{FF2B5EF4-FFF2-40B4-BE49-F238E27FC236}">
                <a16:creationId xmlns:a16="http://schemas.microsoft.com/office/drawing/2014/main" id="{79B7DFA6-6166-0943-7E14-10C900BC3DFF}"/>
              </a:ext>
            </a:extLst>
          </p:cNvPr>
          <p:cNvSpPr>
            <a:spLocks noGrp="1"/>
          </p:cNvSpPr>
          <p:nvPr>
            <p:ph type="sldNum" sz="quarter" idx="12"/>
          </p:nvPr>
        </p:nvSpPr>
        <p:spPr/>
        <p:txBody>
          <a:bodyPr/>
          <a:lstStyle/>
          <a:p>
            <a:fld id="{1230968F-AE0B-4E0B-843C-EC4DCFEF9317}" type="slidenum">
              <a:rPr lang="en-US" smtClean="0"/>
              <a:t>‹#›</a:t>
            </a:fld>
            <a:endParaRPr lang="en-US"/>
          </a:p>
        </p:txBody>
      </p:sp>
    </p:spTree>
    <p:extLst>
      <p:ext uri="{BB962C8B-B14F-4D97-AF65-F5344CB8AC3E}">
        <p14:creationId xmlns:p14="http://schemas.microsoft.com/office/powerpoint/2010/main" val="2828350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3A4A-C978-A2EC-7D8A-24C1EA82C6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69D1AA-BFF2-2391-D64A-7BB3DD18C28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4A71C7E-8D09-81D0-AE3E-479A74A363EF}"/>
              </a:ext>
            </a:extLst>
          </p:cNvPr>
          <p:cNvSpPr>
            <a:spLocks noGrp="1"/>
          </p:cNvSpPr>
          <p:nvPr>
            <p:ph type="dt" sz="half" idx="10"/>
          </p:nvPr>
        </p:nvSpPr>
        <p:spPr/>
        <p:txBody>
          <a:bodyPr/>
          <a:lstStyle/>
          <a:p>
            <a:fld id="{C1E65737-42FC-4831-A39A-AA085C23C2ED}" type="datetime1">
              <a:rPr lang="en-US" smtClean="0"/>
              <a:t>7/27/2024</a:t>
            </a:fld>
            <a:endParaRPr lang="en-US"/>
          </a:p>
        </p:txBody>
      </p:sp>
      <p:sp>
        <p:nvSpPr>
          <p:cNvPr id="5" name="Footer Placeholder 4">
            <a:extLst>
              <a:ext uri="{FF2B5EF4-FFF2-40B4-BE49-F238E27FC236}">
                <a16:creationId xmlns:a16="http://schemas.microsoft.com/office/drawing/2014/main" id="{B5EE5373-130E-CA20-BF4F-EE269F4E0417}"/>
              </a:ext>
            </a:extLst>
          </p:cNvPr>
          <p:cNvSpPr>
            <a:spLocks noGrp="1"/>
          </p:cNvSpPr>
          <p:nvPr>
            <p:ph type="ftr" sz="quarter" idx="11"/>
          </p:nvPr>
        </p:nvSpPr>
        <p:spPr/>
        <p:txBody>
          <a:bodyPr/>
          <a:lstStyle/>
          <a:p>
            <a:r>
              <a:rPr lang="en-US"/>
              <a:t>IIAI</a:t>
            </a:r>
          </a:p>
        </p:txBody>
      </p:sp>
      <p:sp>
        <p:nvSpPr>
          <p:cNvPr id="6" name="Slide Number Placeholder 5">
            <a:extLst>
              <a:ext uri="{FF2B5EF4-FFF2-40B4-BE49-F238E27FC236}">
                <a16:creationId xmlns:a16="http://schemas.microsoft.com/office/drawing/2014/main" id="{8011C32E-80CD-C523-D418-8A95936680D9}"/>
              </a:ext>
            </a:extLst>
          </p:cNvPr>
          <p:cNvSpPr>
            <a:spLocks noGrp="1"/>
          </p:cNvSpPr>
          <p:nvPr>
            <p:ph type="sldNum" sz="quarter" idx="12"/>
          </p:nvPr>
        </p:nvSpPr>
        <p:spPr/>
        <p:txBody>
          <a:bodyPr/>
          <a:lstStyle/>
          <a:p>
            <a:fld id="{1230968F-AE0B-4E0B-843C-EC4DCFEF9317}" type="slidenum">
              <a:rPr lang="en-US" smtClean="0"/>
              <a:t>‹#›</a:t>
            </a:fld>
            <a:endParaRPr lang="en-US"/>
          </a:p>
        </p:txBody>
      </p:sp>
    </p:spTree>
    <p:extLst>
      <p:ext uri="{BB962C8B-B14F-4D97-AF65-F5344CB8AC3E}">
        <p14:creationId xmlns:p14="http://schemas.microsoft.com/office/powerpoint/2010/main" val="2938945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D9F52-C656-99E5-8A09-720C2B3302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A89E34-22CC-78EF-1FE3-5F23697D41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F740EC-86A2-981C-FC6E-55C269D427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C172F4-FF73-6D49-0743-131CA560D28B}"/>
              </a:ext>
            </a:extLst>
          </p:cNvPr>
          <p:cNvSpPr>
            <a:spLocks noGrp="1"/>
          </p:cNvSpPr>
          <p:nvPr>
            <p:ph type="dt" sz="half" idx="10"/>
          </p:nvPr>
        </p:nvSpPr>
        <p:spPr/>
        <p:txBody>
          <a:bodyPr/>
          <a:lstStyle/>
          <a:p>
            <a:fld id="{E904B4D5-8E03-422B-ABB4-A6A7A99AF42B}" type="datetime1">
              <a:rPr lang="en-US" smtClean="0"/>
              <a:t>7/27/2024</a:t>
            </a:fld>
            <a:endParaRPr lang="en-US"/>
          </a:p>
        </p:txBody>
      </p:sp>
      <p:sp>
        <p:nvSpPr>
          <p:cNvPr id="6" name="Footer Placeholder 5">
            <a:extLst>
              <a:ext uri="{FF2B5EF4-FFF2-40B4-BE49-F238E27FC236}">
                <a16:creationId xmlns:a16="http://schemas.microsoft.com/office/drawing/2014/main" id="{828F118B-2C87-2390-4497-C5531F1BB4E4}"/>
              </a:ext>
            </a:extLst>
          </p:cNvPr>
          <p:cNvSpPr>
            <a:spLocks noGrp="1"/>
          </p:cNvSpPr>
          <p:nvPr>
            <p:ph type="ftr" sz="quarter" idx="11"/>
          </p:nvPr>
        </p:nvSpPr>
        <p:spPr/>
        <p:txBody>
          <a:bodyPr/>
          <a:lstStyle/>
          <a:p>
            <a:r>
              <a:rPr lang="en-US"/>
              <a:t>IIAI</a:t>
            </a:r>
          </a:p>
        </p:txBody>
      </p:sp>
      <p:sp>
        <p:nvSpPr>
          <p:cNvPr id="7" name="Slide Number Placeholder 6">
            <a:extLst>
              <a:ext uri="{FF2B5EF4-FFF2-40B4-BE49-F238E27FC236}">
                <a16:creationId xmlns:a16="http://schemas.microsoft.com/office/drawing/2014/main" id="{4756A6FB-02D9-A09C-1ABA-7475A1AF7970}"/>
              </a:ext>
            </a:extLst>
          </p:cNvPr>
          <p:cNvSpPr>
            <a:spLocks noGrp="1"/>
          </p:cNvSpPr>
          <p:nvPr>
            <p:ph type="sldNum" sz="quarter" idx="12"/>
          </p:nvPr>
        </p:nvSpPr>
        <p:spPr/>
        <p:txBody>
          <a:bodyPr/>
          <a:lstStyle/>
          <a:p>
            <a:fld id="{1230968F-AE0B-4E0B-843C-EC4DCFEF9317}" type="slidenum">
              <a:rPr lang="en-US" smtClean="0"/>
              <a:t>‹#›</a:t>
            </a:fld>
            <a:endParaRPr lang="en-US"/>
          </a:p>
        </p:txBody>
      </p:sp>
    </p:spTree>
    <p:extLst>
      <p:ext uri="{BB962C8B-B14F-4D97-AF65-F5344CB8AC3E}">
        <p14:creationId xmlns:p14="http://schemas.microsoft.com/office/powerpoint/2010/main" val="2942345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24EA0-D1BB-C750-0A62-371485151F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535F5D-797D-1928-369D-8D973C6D63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DB3900-6B4B-79C3-2B45-595EA60E63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655083-500A-6DDB-ADA3-A750E332F3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716F9D-6F6E-828B-8B5F-9E65E0259E9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38A4DC-34E6-AAA6-3B94-8845C3BC01CF}"/>
              </a:ext>
            </a:extLst>
          </p:cNvPr>
          <p:cNvSpPr>
            <a:spLocks noGrp="1"/>
          </p:cNvSpPr>
          <p:nvPr>
            <p:ph type="dt" sz="half" idx="10"/>
          </p:nvPr>
        </p:nvSpPr>
        <p:spPr/>
        <p:txBody>
          <a:bodyPr/>
          <a:lstStyle/>
          <a:p>
            <a:fld id="{BAED870B-8AFD-4892-A52A-74A3AABA61A8}" type="datetime1">
              <a:rPr lang="en-US" smtClean="0"/>
              <a:t>7/27/2024</a:t>
            </a:fld>
            <a:endParaRPr lang="en-US"/>
          </a:p>
        </p:txBody>
      </p:sp>
      <p:sp>
        <p:nvSpPr>
          <p:cNvPr id="8" name="Footer Placeholder 7">
            <a:extLst>
              <a:ext uri="{FF2B5EF4-FFF2-40B4-BE49-F238E27FC236}">
                <a16:creationId xmlns:a16="http://schemas.microsoft.com/office/drawing/2014/main" id="{48CCFD68-107B-0BF9-672D-96C5027A5E51}"/>
              </a:ext>
            </a:extLst>
          </p:cNvPr>
          <p:cNvSpPr>
            <a:spLocks noGrp="1"/>
          </p:cNvSpPr>
          <p:nvPr>
            <p:ph type="ftr" sz="quarter" idx="11"/>
          </p:nvPr>
        </p:nvSpPr>
        <p:spPr/>
        <p:txBody>
          <a:bodyPr/>
          <a:lstStyle/>
          <a:p>
            <a:r>
              <a:rPr lang="en-US"/>
              <a:t>IIAI</a:t>
            </a:r>
          </a:p>
        </p:txBody>
      </p:sp>
      <p:sp>
        <p:nvSpPr>
          <p:cNvPr id="9" name="Slide Number Placeholder 8">
            <a:extLst>
              <a:ext uri="{FF2B5EF4-FFF2-40B4-BE49-F238E27FC236}">
                <a16:creationId xmlns:a16="http://schemas.microsoft.com/office/drawing/2014/main" id="{90BF0726-8F4D-E42B-F2E5-972F06F452CD}"/>
              </a:ext>
            </a:extLst>
          </p:cNvPr>
          <p:cNvSpPr>
            <a:spLocks noGrp="1"/>
          </p:cNvSpPr>
          <p:nvPr>
            <p:ph type="sldNum" sz="quarter" idx="12"/>
          </p:nvPr>
        </p:nvSpPr>
        <p:spPr/>
        <p:txBody>
          <a:bodyPr/>
          <a:lstStyle/>
          <a:p>
            <a:fld id="{1230968F-AE0B-4E0B-843C-EC4DCFEF9317}" type="slidenum">
              <a:rPr lang="en-US" smtClean="0"/>
              <a:t>‹#›</a:t>
            </a:fld>
            <a:endParaRPr lang="en-US"/>
          </a:p>
        </p:txBody>
      </p:sp>
    </p:spTree>
    <p:extLst>
      <p:ext uri="{BB962C8B-B14F-4D97-AF65-F5344CB8AC3E}">
        <p14:creationId xmlns:p14="http://schemas.microsoft.com/office/powerpoint/2010/main" val="391585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E50A9-6A98-8863-F5E7-1BAB5F7462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1CCC46-8803-A030-73D3-21AF3983B02F}"/>
              </a:ext>
            </a:extLst>
          </p:cNvPr>
          <p:cNvSpPr>
            <a:spLocks noGrp="1"/>
          </p:cNvSpPr>
          <p:nvPr>
            <p:ph type="dt" sz="half" idx="10"/>
          </p:nvPr>
        </p:nvSpPr>
        <p:spPr/>
        <p:txBody>
          <a:bodyPr/>
          <a:lstStyle/>
          <a:p>
            <a:fld id="{1BA3A0C0-F60F-4F7C-9008-A4E288032B61}" type="datetime1">
              <a:rPr lang="en-US" smtClean="0"/>
              <a:t>7/27/2024</a:t>
            </a:fld>
            <a:endParaRPr lang="en-US"/>
          </a:p>
        </p:txBody>
      </p:sp>
      <p:sp>
        <p:nvSpPr>
          <p:cNvPr id="4" name="Footer Placeholder 3">
            <a:extLst>
              <a:ext uri="{FF2B5EF4-FFF2-40B4-BE49-F238E27FC236}">
                <a16:creationId xmlns:a16="http://schemas.microsoft.com/office/drawing/2014/main" id="{449487C6-C9A1-DC66-DE1C-80B21A3CFC8E}"/>
              </a:ext>
            </a:extLst>
          </p:cNvPr>
          <p:cNvSpPr>
            <a:spLocks noGrp="1"/>
          </p:cNvSpPr>
          <p:nvPr>
            <p:ph type="ftr" sz="quarter" idx="11"/>
          </p:nvPr>
        </p:nvSpPr>
        <p:spPr/>
        <p:txBody>
          <a:bodyPr/>
          <a:lstStyle/>
          <a:p>
            <a:r>
              <a:rPr lang="en-US"/>
              <a:t>IIAI</a:t>
            </a:r>
          </a:p>
        </p:txBody>
      </p:sp>
      <p:sp>
        <p:nvSpPr>
          <p:cNvPr id="5" name="Slide Number Placeholder 4">
            <a:extLst>
              <a:ext uri="{FF2B5EF4-FFF2-40B4-BE49-F238E27FC236}">
                <a16:creationId xmlns:a16="http://schemas.microsoft.com/office/drawing/2014/main" id="{0869A843-B512-D817-764D-840BD1DD47A5}"/>
              </a:ext>
            </a:extLst>
          </p:cNvPr>
          <p:cNvSpPr>
            <a:spLocks noGrp="1"/>
          </p:cNvSpPr>
          <p:nvPr>
            <p:ph type="sldNum" sz="quarter" idx="12"/>
          </p:nvPr>
        </p:nvSpPr>
        <p:spPr/>
        <p:txBody>
          <a:bodyPr/>
          <a:lstStyle/>
          <a:p>
            <a:fld id="{1230968F-AE0B-4E0B-843C-EC4DCFEF9317}" type="slidenum">
              <a:rPr lang="en-US" smtClean="0"/>
              <a:t>‹#›</a:t>
            </a:fld>
            <a:endParaRPr lang="en-US"/>
          </a:p>
        </p:txBody>
      </p:sp>
    </p:spTree>
    <p:extLst>
      <p:ext uri="{BB962C8B-B14F-4D97-AF65-F5344CB8AC3E}">
        <p14:creationId xmlns:p14="http://schemas.microsoft.com/office/powerpoint/2010/main" val="275114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671D76-32AF-F499-1FBD-EEAFB0B8D764}"/>
              </a:ext>
            </a:extLst>
          </p:cNvPr>
          <p:cNvSpPr>
            <a:spLocks noGrp="1"/>
          </p:cNvSpPr>
          <p:nvPr>
            <p:ph type="dt" sz="half" idx="10"/>
          </p:nvPr>
        </p:nvSpPr>
        <p:spPr/>
        <p:txBody>
          <a:bodyPr/>
          <a:lstStyle/>
          <a:p>
            <a:fld id="{535B0F51-B9B6-44FB-AAF5-AB764B99D95C}" type="datetime1">
              <a:rPr lang="en-US" smtClean="0"/>
              <a:t>7/27/2024</a:t>
            </a:fld>
            <a:endParaRPr lang="en-US"/>
          </a:p>
        </p:txBody>
      </p:sp>
      <p:sp>
        <p:nvSpPr>
          <p:cNvPr id="3" name="Footer Placeholder 2">
            <a:extLst>
              <a:ext uri="{FF2B5EF4-FFF2-40B4-BE49-F238E27FC236}">
                <a16:creationId xmlns:a16="http://schemas.microsoft.com/office/drawing/2014/main" id="{53CF7356-9CE4-7A84-32B5-18904873E675}"/>
              </a:ext>
            </a:extLst>
          </p:cNvPr>
          <p:cNvSpPr>
            <a:spLocks noGrp="1"/>
          </p:cNvSpPr>
          <p:nvPr>
            <p:ph type="ftr" sz="quarter" idx="11"/>
          </p:nvPr>
        </p:nvSpPr>
        <p:spPr/>
        <p:txBody>
          <a:bodyPr/>
          <a:lstStyle/>
          <a:p>
            <a:r>
              <a:rPr lang="en-US"/>
              <a:t>IIAI</a:t>
            </a:r>
          </a:p>
        </p:txBody>
      </p:sp>
      <p:sp>
        <p:nvSpPr>
          <p:cNvPr id="4" name="Slide Number Placeholder 3">
            <a:extLst>
              <a:ext uri="{FF2B5EF4-FFF2-40B4-BE49-F238E27FC236}">
                <a16:creationId xmlns:a16="http://schemas.microsoft.com/office/drawing/2014/main" id="{B4949BC5-0178-D433-E7C5-6F50BD9503A6}"/>
              </a:ext>
            </a:extLst>
          </p:cNvPr>
          <p:cNvSpPr>
            <a:spLocks noGrp="1"/>
          </p:cNvSpPr>
          <p:nvPr>
            <p:ph type="sldNum" sz="quarter" idx="12"/>
          </p:nvPr>
        </p:nvSpPr>
        <p:spPr/>
        <p:txBody>
          <a:bodyPr/>
          <a:lstStyle/>
          <a:p>
            <a:fld id="{1230968F-AE0B-4E0B-843C-EC4DCFEF9317}" type="slidenum">
              <a:rPr lang="en-US" smtClean="0"/>
              <a:t>‹#›</a:t>
            </a:fld>
            <a:endParaRPr lang="en-US"/>
          </a:p>
        </p:txBody>
      </p:sp>
    </p:spTree>
    <p:extLst>
      <p:ext uri="{BB962C8B-B14F-4D97-AF65-F5344CB8AC3E}">
        <p14:creationId xmlns:p14="http://schemas.microsoft.com/office/powerpoint/2010/main" val="3775474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720D2-C248-0891-F912-B9B5708511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E72409-09D1-EF03-ADEE-F84FAB7711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D18F4F-251B-C252-A990-6E9D91580D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56732B-A036-C91D-157A-7A3208504EEB}"/>
              </a:ext>
            </a:extLst>
          </p:cNvPr>
          <p:cNvSpPr>
            <a:spLocks noGrp="1"/>
          </p:cNvSpPr>
          <p:nvPr>
            <p:ph type="dt" sz="half" idx="10"/>
          </p:nvPr>
        </p:nvSpPr>
        <p:spPr/>
        <p:txBody>
          <a:bodyPr/>
          <a:lstStyle/>
          <a:p>
            <a:fld id="{BFCB8E50-C293-452B-A8E2-1FF363C1EA10}" type="datetime1">
              <a:rPr lang="en-US" smtClean="0"/>
              <a:t>7/27/2024</a:t>
            </a:fld>
            <a:endParaRPr lang="en-US"/>
          </a:p>
        </p:txBody>
      </p:sp>
      <p:sp>
        <p:nvSpPr>
          <p:cNvPr id="6" name="Footer Placeholder 5">
            <a:extLst>
              <a:ext uri="{FF2B5EF4-FFF2-40B4-BE49-F238E27FC236}">
                <a16:creationId xmlns:a16="http://schemas.microsoft.com/office/drawing/2014/main" id="{36C8D4F2-76A8-A417-C6D0-1B871F021873}"/>
              </a:ext>
            </a:extLst>
          </p:cNvPr>
          <p:cNvSpPr>
            <a:spLocks noGrp="1"/>
          </p:cNvSpPr>
          <p:nvPr>
            <p:ph type="ftr" sz="quarter" idx="11"/>
          </p:nvPr>
        </p:nvSpPr>
        <p:spPr/>
        <p:txBody>
          <a:bodyPr/>
          <a:lstStyle/>
          <a:p>
            <a:r>
              <a:rPr lang="en-US"/>
              <a:t>IIAI</a:t>
            </a:r>
          </a:p>
        </p:txBody>
      </p:sp>
      <p:sp>
        <p:nvSpPr>
          <p:cNvPr id="7" name="Slide Number Placeholder 6">
            <a:extLst>
              <a:ext uri="{FF2B5EF4-FFF2-40B4-BE49-F238E27FC236}">
                <a16:creationId xmlns:a16="http://schemas.microsoft.com/office/drawing/2014/main" id="{805A0961-5C68-5CD2-0986-08588EE7A5DC}"/>
              </a:ext>
            </a:extLst>
          </p:cNvPr>
          <p:cNvSpPr>
            <a:spLocks noGrp="1"/>
          </p:cNvSpPr>
          <p:nvPr>
            <p:ph type="sldNum" sz="quarter" idx="12"/>
          </p:nvPr>
        </p:nvSpPr>
        <p:spPr/>
        <p:txBody>
          <a:bodyPr/>
          <a:lstStyle/>
          <a:p>
            <a:fld id="{1230968F-AE0B-4E0B-843C-EC4DCFEF9317}" type="slidenum">
              <a:rPr lang="en-US" smtClean="0"/>
              <a:t>‹#›</a:t>
            </a:fld>
            <a:endParaRPr lang="en-US"/>
          </a:p>
        </p:txBody>
      </p:sp>
    </p:spTree>
    <p:extLst>
      <p:ext uri="{BB962C8B-B14F-4D97-AF65-F5344CB8AC3E}">
        <p14:creationId xmlns:p14="http://schemas.microsoft.com/office/powerpoint/2010/main" val="3869091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BC906-EF3B-0E93-EFBE-1418CD4A4D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D121B6-FDCC-CFBF-D727-FD7E4513E6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5AC485-05CD-5AD5-BBFB-CBD20D3CB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26A87F-8720-2C38-12A6-BD5F6D94E54D}"/>
              </a:ext>
            </a:extLst>
          </p:cNvPr>
          <p:cNvSpPr>
            <a:spLocks noGrp="1"/>
          </p:cNvSpPr>
          <p:nvPr>
            <p:ph type="dt" sz="half" idx="10"/>
          </p:nvPr>
        </p:nvSpPr>
        <p:spPr/>
        <p:txBody>
          <a:bodyPr/>
          <a:lstStyle/>
          <a:p>
            <a:fld id="{925BAFB1-AAE8-4790-90BC-8756B2C51576}" type="datetime1">
              <a:rPr lang="en-US" smtClean="0"/>
              <a:t>7/27/2024</a:t>
            </a:fld>
            <a:endParaRPr lang="en-US"/>
          </a:p>
        </p:txBody>
      </p:sp>
      <p:sp>
        <p:nvSpPr>
          <p:cNvPr id="6" name="Footer Placeholder 5">
            <a:extLst>
              <a:ext uri="{FF2B5EF4-FFF2-40B4-BE49-F238E27FC236}">
                <a16:creationId xmlns:a16="http://schemas.microsoft.com/office/drawing/2014/main" id="{FF281B71-8D1F-2571-4099-810C843D9011}"/>
              </a:ext>
            </a:extLst>
          </p:cNvPr>
          <p:cNvSpPr>
            <a:spLocks noGrp="1"/>
          </p:cNvSpPr>
          <p:nvPr>
            <p:ph type="ftr" sz="quarter" idx="11"/>
          </p:nvPr>
        </p:nvSpPr>
        <p:spPr/>
        <p:txBody>
          <a:bodyPr/>
          <a:lstStyle/>
          <a:p>
            <a:r>
              <a:rPr lang="en-US"/>
              <a:t>IIAI</a:t>
            </a:r>
          </a:p>
        </p:txBody>
      </p:sp>
      <p:sp>
        <p:nvSpPr>
          <p:cNvPr id="7" name="Slide Number Placeholder 6">
            <a:extLst>
              <a:ext uri="{FF2B5EF4-FFF2-40B4-BE49-F238E27FC236}">
                <a16:creationId xmlns:a16="http://schemas.microsoft.com/office/drawing/2014/main" id="{3483CE62-2826-BDD2-0F5B-2E03135DC439}"/>
              </a:ext>
            </a:extLst>
          </p:cNvPr>
          <p:cNvSpPr>
            <a:spLocks noGrp="1"/>
          </p:cNvSpPr>
          <p:nvPr>
            <p:ph type="sldNum" sz="quarter" idx="12"/>
          </p:nvPr>
        </p:nvSpPr>
        <p:spPr/>
        <p:txBody>
          <a:bodyPr/>
          <a:lstStyle/>
          <a:p>
            <a:fld id="{1230968F-AE0B-4E0B-843C-EC4DCFEF9317}" type="slidenum">
              <a:rPr lang="en-US" smtClean="0"/>
              <a:t>‹#›</a:t>
            </a:fld>
            <a:endParaRPr lang="en-US"/>
          </a:p>
        </p:txBody>
      </p:sp>
    </p:spTree>
    <p:extLst>
      <p:ext uri="{BB962C8B-B14F-4D97-AF65-F5344CB8AC3E}">
        <p14:creationId xmlns:p14="http://schemas.microsoft.com/office/powerpoint/2010/main" val="2133026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11A710-E715-94C1-FDC5-315E4E7D49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B9D3DB-E4B0-993C-3BAA-6E63733AC0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610997-64B2-16B7-FA2B-AA5FEA380C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334303C-724D-4795-A204-4226463819D1}" type="datetime1">
              <a:rPr lang="en-US" smtClean="0"/>
              <a:t>7/27/2024</a:t>
            </a:fld>
            <a:endParaRPr lang="en-US"/>
          </a:p>
        </p:txBody>
      </p:sp>
      <p:sp>
        <p:nvSpPr>
          <p:cNvPr id="5" name="Footer Placeholder 4">
            <a:extLst>
              <a:ext uri="{FF2B5EF4-FFF2-40B4-BE49-F238E27FC236}">
                <a16:creationId xmlns:a16="http://schemas.microsoft.com/office/drawing/2014/main" id="{97F24EE3-5AB1-7E0A-FD84-33905F8BA4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IIAI</a:t>
            </a:r>
          </a:p>
        </p:txBody>
      </p:sp>
      <p:sp>
        <p:nvSpPr>
          <p:cNvPr id="6" name="Slide Number Placeholder 5">
            <a:extLst>
              <a:ext uri="{FF2B5EF4-FFF2-40B4-BE49-F238E27FC236}">
                <a16:creationId xmlns:a16="http://schemas.microsoft.com/office/drawing/2014/main" id="{4DBB94A0-967D-0678-F139-CC82885474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230968F-AE0B-4E0B-843C-EC4DCFEF9317}" type="slidenum">
              <a:rPr lang="en-US" smtClean="0"/>
              <a:t>‹#›</a:t>
            </a:fld>
            <a:endParaRPr lang="en-US"/>
          </a:p>
        </p:txBody>
      </p:sp>
    </p:spTree>
    <p:extLst>
      <p:ext uri="{BB962C8B-B14F-4D97-AF65-F5344CB8AC3E}">
        <p14:creationId xmlns:p14="http://schemas.microsoft.com/office/powerpoint/2010/main" val="3579204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kirkland.com/news/in-the-news/2024/01/patent-cases-to-watch-in-2024" TargetMode="External"/><Relationship Id="rId2" Type="http://schemas.openxmlformats.org/officeDocument/2006/relationships/hyperlink" Target="https://ipwatchdog.com/2024/06/24/key-copyright-decisions-far-cases-watch-2024/id=17796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jdsupra.com/legalnews/chevron-energy-and-the-pivotal-shift-7429837/" TargetMode="External"/><Relationship Id="rId2" Type="http://schemas.openxmlformats.org/officeDocument/2006/relationships/hyperlink" Target="https://www.jdsupra.com/legalnews/the-end-of-the-chevron-doctrine-and-the-1591317/" TargetMode="External"/><Relationship Id="rId1" Type="http://schemas.openxmlformats.org/officeDocument/2006/relationships/slideLayout" Target="../slideLayouts/slideLayout2.xml"/><Relationship Id="rId4" Type="http://schemas.openxmlformats.org/officeDocument/2006/relationships/hyperlink" Target="https://www.scotusblog.com/2024/06/supreme-court-strikes-down-chevron-curtailing-power-of-federal-agencie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kirkland.com/news/in-the-news/2024/01/patent-cases-to-watch-in-2024" TargetMode="External"/><Relationship Id="rId2" Type="http://schemas.openxmlformats.org/officeDocument/2006/relationships/hyperlink" Target="https://www.unifiedpatents.com/insights/2024/7/22/patent-dispute-report-2024-mid-year-repor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uspto.gov/subscription-center/2024/uspto-issues-inventorship-guidance-and-examples-ai-assisted-inventions" TargetMode="External"/><Relationship Id="rId2" Type="http://schemas.openxmlformats.org/officeDocument/2006/relationships/hyperlink" Target="https://www.uspto.gov/about-us/news-updates/uspto-issues-ai-subject-matter-eligibility-guidanc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F3E15-DE69-8820-67A7-3A1E159D9E24}"/>
              </a:ext>
            </a:extLst>
          </p:cNvPr>
          <p:cNvSpPr>
            <a:spLocks noGrp="1"/>
          </p:cNvSpPr>
          <p:nvPr>
            <p:ph type="ctrTitle"/>
          </p:nvPr>
        </p:nvSpPr>
        <p:spPr/>
        <p:txBody>
          <a:bodyPr/>
          <a:lstStyle/>
          <a:p>
            <a:r>
              <a:rPr lang="en-US" dirty="0"/>
              <a:t>US IP Update</a:t>
            </a:r>
          </a:p>
        </p:txBody>
      </p:sp>
      <p:sp>
        <p:nvSpPr>
          <p:cNvPr id="3" name="Subtitle 2">
            <a:extLst>
              <a:ext uri="{FF2B5EF4-FFF2-40B4-BE49-F238E27FC236}">
                <a16:creationId xmlns:a16="http://schemas.microsoft.com/office/drawing/2014/main" id="{FC9C3FE1-670E-45C1-0F12-EEEA847E51E4}"/>
              </a:ext>
            </a:extLst>
          </p:cNvPr>
          <p:cNvSpPr>
            <a:spLocks noGrp="1"/>
          </p:cNvSpPr>
          <p:nvPr>
            <p:ph type="subTitle" idx="1"/>
          </p:nvPr>
        </p:nvSpPr>
        <p:spPr/>
        <p:txBody>
          <a:bodyPr/>
          <a:lstStyle/>
          <a:p>
            <a:endParaRPr lang="en-US" dirty="0"/>
          </a:p>
          <a:p>
            <a:r>
              <a:rPr lang="en-US" dirty="0"/>
              <a:t>Kit Chan, PhD JD</a:t>
            </a:r>
          </a:p>
          <a:p>
            <a:r>
              <a:rPr lang="en-US" dirty="0"/>
              <a:t>Internation </a:t>
            </a:r>
            <a:r>
              <a:rPr lang="en-US" dirty="0" err="1"/>
              <a:t>Intangiable</a:t>
            </a:r>
            <a:r>
              <a:rPr lang="en-US" dirty="0"/>
              <a:t> Asset Institute, IIAI</a:t>
            </a:r>
          </a:p>
        </p:txBody>
      </p:sp>
      <p:sp>
        <p:nvSpPr>
          <p:cNvPr id="4" name="Footer Placeholder 3">
            <a:extLst>
              <a:ext uri="{FF2B5EF4-FFF2-40B4-BE49-F238E27FC236}">
                <a16:creationId xmlns:a16="http://schemas.microsoft.com/office/drawing/2014/main" id="{85140B27-1403-FD79-8BB7-D87D33D16D49}"/>
              </a:ext>
            </a:extLst>
          </p:cNvPr>
          <p:cNvSpPr>
            <a:spLocks noGrp="1"/>
          </p:cNvSpPr>
          <p:nvPr>
            <p:ph type="ftr" sz="quarter" idx="11"/>
          </p:nvPr>
        </p:nvSpPr>
        <p:spPr/>
        <p:txBody>
          <a:bodyPr/>
          <a:lstStyle/>
          <a:p>
            <a:r>
              <a:rPr lang="en-US"/>
              <a:t>IIAI</a:t>
            </a:r>
          </a:p>
        </p:txBody>
      </p:sp>
      <p:sp>
        <p:nvSpPr>
          <p:cNvPr id="5" name="Slide Number Placeholder 4">
            <a:extLst>
              <a:ext uri="{FF2B5EF4-FFF2-40B4-BE49-F238E27FC236}">
                <a16:creationId xmlns:a16="http://schemas.microsoft.com/office/drawing/2014/main" id="{AE2F4463-FE00-9A6E-BD3E-94FC37C5114D}"/>
              </a:ext>
            </a:extLst>
          </p:cNvPr>
          <p:cNvSpPr>
            <a:spLocks noGrp="1"/>
          </p:cNvSpPr>
          <p:nvPr>
            <p:ph type="sldNum" sz="quarter" idx="12"/>
          </p:nvPr>
        </p:nvSpPr>
        <p:spPr/>
        <p:txBody>
          <a:bodyPr/>
          <a:lstStyle/>
          <a:p>
            <a:fld id="{1230968F-AE0B-4E0B-843C-EC4DCFEF9317}" type="slidenum">
              <a:rPr lang="en-US" smtClean="0"/>
              <a:t>1</a:t>
            </a:fld>
            <a:endParaRPr lang="en-US"/>
          </a:p>
        </p:txBody>
      </p:sp>
    </p:spTree>
    <p:extLst>
      <p:ext uri="{BB962C8B-B14F-4D97-AF65-F5344CB8AC3E}">
        <p14:creationId xmlns:p14="http://schemas.microsoft.com/office/powerpoint/2010/main" val="2755494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BFFA-9DE1-9EC5-B000-9D8610065206}"/>
              </a:ext>
            </a:extLst>
          </p:cNvPr>
          <p:cNvSpPr>
            <a:spLocks noGrp="1"/>
          </p:cNvSpPr>
          <p:nvPr>
            <p:ph type="title"/>
          </p:nvPr>
        </p:nvSpPr>
        <p:spPr/>
        <p:txBody>
          <a:bodyPr/>
          <a:lstStyle/>
          <a:p>
            <a:r>
              <a:rPr lang="en-US" dirty="0"/>
              <a:t>2024</a:t>
            </a:r>
          </a:p>
        </p:txBody>
      </p:sp>
      <p:sp>
        <p:nvSpPr>
          <p:cNvPr id="3" name="Content Placeholder 2">
            <a:extLst>
              <a:ext uri="{FF2B5EF4-FFF2-40B4-BE49-F238E27FC236}">
                <a16:creationId xmlns:a16="http://schemas.microsoft.com/office/drawing/2014/main" id="{40E71DEA-9BE4-519B-4778-8C068710C806}"/>
              </a:ext>
            </a:extLst>
          </p:cNvPr>
          <p:cNvSpPr>
            <a:spLocks noGrp="1"/>
          </p:cNvSpPr>
          <p:nvPr>
            <p:ph idx="1"/>
          </p:nvPr>
        </p:nvSpPr>
        <p:spPr>
          <a:xfrm>
            <a:off x="838200" y="1386673"/>
            <a:ext cx="10515600" cy="4790290"/>
          </a:xfrm>
        </p:spPr>
        <p:txBody>
          <a:bodyPr>
            <a:normAutofit/>
          </a:bodyPr>
          <a:lstStyle/>
          <a:p>
            <a:pPr marL="342900" marR="0" lvl="0" indent="-342900">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rPr>
              <a:t>Warner Chappell v. Nealy</a:t>
            </a:r>
            <a:r>
              <a:rPr lang="en-US" sz="1800" dirty="0">
                <a:effectLst/>
                <a:latin typeface="Times New Roman" panose="02020603050405020304" pitchFamily="18" charset="0"/>
                <a:ea typeface="Times New Roman" panose="02020603050405020304" pitchFamily="18" charset="0"/>
              </a:rPr>
              <a:t>: The U.S. Supreme Court resolved a circuit split on available damages under the discovery rule in copyright law. </a:t>
            </a:r>
            <a:r>
              <a:rPr lang="en-US" sz="1800" u="sng" dirty="0">
                <a:solidFill>
                  <a:srgbClr val="0000FF"/>
                </a:solidFill>
                <a:effectLst/>
                <a:latin typeface="Times New Roman" panose="02020603050405020304" pitchFamily="18" charset="0"/>
                <a:ea typeface="Times New Roman" panose="02020603050405020304" pitchFamily="18" charset="0"/>
                <a:hlinkClick r:id="rId2"/>
              </a:rPr>
              <a:t>It held that a copyright owner with a timely claim for infringement is entitled to damages, no matter when the infringement occurred</a:t>
            </a:r>
            <a:r>
              <a:rPr lang="en-US" sz="1800" u="sng" baseline="30000" dirty="0">
                <a:solidFill>
                  <a:srgbClr val="0000FF"/>
                </a:solidFill>
                <a:effectLst/>
                <a:latin typeface="Times New Roman" panose="02020603050405020304" pitchFamily="18" charset="0"/>
                <a:ea typeface="Times New Roman" panose="02020603050405020304" pitchFamily="18" charset="0"/>
                <a:hlinkClick r:id="rId2"/>
              </a:rPr>
              <a:t>1</a:t>
            </a:r>
            <a:r>
              <a:rPr lang="en-US" sz="1800" dirty="0">
                <a:effectLst/>
                <a:latin typeface="Times New Roman" panose="02020603050405020304" pitchFamily="18" charset="0"/>
                <a:ea typeface="Times New Roman" panose="02020603050405020304" pitchFamily="18" charset="0"/>
              </a:rPr>
              <a:t>.</a:t>
            </a:r>
          </a:p>
          <a:p>
            <a:pPr marL="342900" marR="0" lvl="0" indent="-342900">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rPr>
              <a:t>Fair Use Cases After Warhol v. Goldsmith</a:t>
            </a:r>
            <a:r>
              <a:rPr lang="en-US" sz="1800" dirty="0">
                <a:effectLst/>
                <a:latin typeface="Times New Roman" panose="02020603050405020304" pitchFamily="18" charset="0"/>
                <a:ea typeface="Times New Roman" panose="02020603050405020304" pitchFamily="18" charset="0"/>
              </a:rPr>
              <a:t>: Courts have been applying the decision from the previous year, grappling with fair use in cases like </a:t>
            </a:r>
            <a:r>
              <a:rPr lang="en-US" sz="1800" dirty="0" err="1">
                <a:effectLst/>
                <a:latin typeface="Times New Roman" panose="02020603050405020304" pitchFamily="18" charset="0"/>
                <a:ea typeface="Times New Roman" panose="02020603050405020304" pitchFamily="18" charset="0"/>
              </a:rPr>
              <a:t>Sedlik</a:t>
            </a:r>
            <a:r>
              <a:rPr lang="en-US" sz="1800" dirty="0">
                <a:effectLst/>
                <a:latin typeface="Times New Roman" panose="02020603050405020304" pitchFamily="18" charset="0"/>
                <a:ea typeface="Times New Roman" panose="02020603050405020304" pitchFamily="18" charset="0"/>
              </a:rPr>
              <a:t> v. </a:t>
            </a:r>
            <a:r>
              <a:rPr lang="en-US" sz="1800" u="sng" dirty="0">
                <a:solidFill>
                  <a:srgbClr val="0000FF"/>
                </a:solidFill>
                <a:effectLst/>
                <a:latin typeface="Times New Roman" panose="02020603050405020304" pitchFamily="18" charset="0"/>
                <a:ea typeface="Times New Roman" panose="02020603050405020304" pitchFamily="18" charset="0"/>
                <a:hlinkClick r:id="rId2"/>
              </a:rPr>
              <a:t>von Drachenberg, where a jury found that Kat von D’s tattoo based on a photograph of Miles Davis was not infringing and her social media posts featuring the tattoo were protected by fair use</a:t>
            </a:r>
            <a:r>
              <a:rPr lang="en-US" sz="1800" u="sng" baseline="30000" dirty="0">
                <a:solidFill>
                  <a:srgbClr val="0000FF"/>
                </a:solidFill>
                <a:effectLst/>
                <a:latin typeface="Times New Roman" panose="02020603050405020304" pitchFamily="18" charset="0"/>
                <a:ea typeface="Times New Roman" panose="02020603050405020304" pitchFamily="18" charset="0"/>
                <a:hlinkClick r:id="rId2"/>
              </a:rPr>
              <a:t>1</a:t>
            </a:r>
            <a:r>
              <a:rPr lang="en-US" sz="1800" dirty="0">
                <a:effectLst/>
                <a:latin typeface="Times New Roman" panose="02020603050405020304" pitchFamily="18" charset="0"/>
                <a:ea typeface="Times New Roman" panose="02020603050405020304" pitchFamily="18" charset="0"/>
              </a:rPr>
              <a:t>.</a:t>
            </a:r>
          </a:p>
          <a:p>
            <a:pPr marL="342900" marR="0" lvl="0" indent="-342900">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rPr>
              <a:t>LKQ Corp. v. GM Global Technology Operations</a:t>
            </a:r>
            <a:r>
              <a:rPr lang="en-US" sz="1800" dirty="0">
                <a:effectLst/>
                <a:latin typeface="Times New Roman" panose="02020603050405020304" pitchFamily="18" charset="0"/>
                <a:ea typeface="Times New Roman" panose="02020603050405020304" pitchFamily="18" charset="0"/>
              </a:rPr>
              <a:t>: This case is being reviewed by the full Federal Circuit and could reshape the law on design patents. </a:t>
            </a:r>
            <a:r>
              <a:rPr lang="en-US" sz="1800" u="sng" dirty="0">
                <a:solidFill>
                  <a:srgbClr val="0000FF"/>
                </a:solidFill>
                <a:effectLst/>
                <a:latin typeface="Times New Roman" panose="02020603050405020304" pitchFamily="18" charset="0"/>
                <a:ea typeface="Times New Roman" panose="02020603050405020304" pitchFamily="18" charset="0"/>
                <a:hlinkClick r:id="rId2"/>
              </a:rPr>
              <a:t>The outcome may determine whether the precedent making it difficult to invalidate design patents as obvious remains good law</a:t>
            </a:r>
            <a:r>
              <a:rPr lang="en-US" sz="1800" u="sng" baseline="30000" dirty="0">
                <a:solidFill>
                  <a:srgbClr val="0000FF"/>
                </a:solidFill>
                <a:effectLst/>
                <a:latin typeface="Times New Roman" panose="02020603050405020304" pitchFamily="18" charset="0"/>
                <a:ea typeface="Times New Roman" panose="02020603050405020304" pitchFamily="18" charset="0"/>
                <a:hlinkClick r:id="rId3"/>
              </a:rPr>
              <a:t>2</a:t>
            </a:r>
            <a:r>
              <a:rPr lang="en-US" sz="1800" dirty="0">
                <a:effectLst/>
                <a:latin typeface="Times New Roman" panose="02020603050405020304" pitchFamily="18" charset="0"/>
                <a:ea typeface="Times New Roman" panose="02020603050405020304" pitchFamily="18" charset="0"/>
              </a:rPr>
              <a:t>.</a:t>
            </a:r>
          </a:p>
          <a:p>
            <a:pPr marL="0" marR="0"/>
            <a:r>
              <a:rPr lang="en-US" sz="1800" dirty="0">
                <a:effectLst/>
                <a:latin typeface="Times New Roman" panose="02020603050405020304" pitchFamily="18" charset="0"/>
                <a:ea typeface="Times New Roman" panose="02020603050405020304" pitchFamily="18" charset="0"/>
              </a:rPr>
              <a:t>These cases reflect ongoing developments and the dynamic nature of intellectual property law. They have implications for copyright and patent law, particularly concerning the calculation of damages and the standards for fair use and patent obviousness. Keep an eye on these as they may influence future IP strategies and litigation.</a:t>
            </a:r>
          </a:p>
          <a:p>
            <a:endParaRPr lang="en-US" dirty="0"/>
          </a:p>
        </p:txBody>
      </p:sp>
      <p:sp>
        <p:nvSpPr>
          <p:cNvPr id="4" name="Footer Placeholder 3">
            <a:extLst>
              <a:ext uri="{FF2B5EF4-FFF2-40B4-BE49-F238E27FC236}">
                <a16:creationId xmlns:a16="http://schemas.microsoft.com/office/drawing/2014/main" id="{13EBB59F-8123-DAD5-8A75-CE6B54E65A29}"/>
              </a:ext>
            </a:extLst>
          </p:cNvPr>
          <p:cNvSpPr>
            <a:spLocks noGrp="1"/>
          </p:cNvSpPr>
          <p:nvPr>
            <p:ph type="ftr" sz="quarter" idx="11"/>
          </p:nvPr>
        </p:nvSpPr>
        <p:spPr/>
        <p:txBody>
          <a:bodyPr/>
          <a:lstStyle/>
          <a:p>
            <a:r>
              <a:rPr lang="en-US"/>
              <a:t>IIAI</a:t>
            </a:r>
          </a:p>
        </p:txBody>
      </p:sp>
      <p:sp>
        <p:nvSpPr>
          <p:cNvPr id="5" name="Slide Number Placeholder 4">
            <a:extLst>
              <a:ext uri="{FF2B5EF4-FFF2-40B4-BE49-F238E27FC236}">
                <a16:creationId xmlns:a16="http://schemas.microsoft.com/office/drawing/2014/main" id="{AF72E2BF-C2E7-3BEE-2C01-AADF038E8C39}"/>
              </a:ext>
            </a:extLst>
          </p:cNvPr>
          <p:cNvSpPr>
            <a:spLocks noGrp="1"/>
          </p:cNvSpPr>
          <p:nvPr>
            <p:ph type="sldNum" sz="quarter" idx="12"/>
          </p:nvPr>
        </p:nvSpPr>
        <p:spPr/>
        <p:txBody>
          <a:bodyPr/>
          <a:lstStyle/>
          <a:p>
            <a:fld id="{1230968F-AE0B-4E0B-843C-EC4DCFEF9317}" type="slidenum">
              <a:rPr lang="en-US" smtClean="0"/>
              <a:t>2</a:t>
            </a:fld>
            <a:endParaRPr lang="en-US"/>
          </a:p>
        </p:txBody>
      </p:sp>
    </p:spTree>
    <p:extLst>
      <p:ext uri="{BB962C8B-B14F-4D97-AF65-F5344CB8AC3E}">
        <p14:creationId xmlns:p14="http://schemas.microsoft.com/office/powerpoint/2010/main" val="3176682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C3DE1-2A47-90BB-0882-422AE9CC4BE7}"/>
              </a:ext>
            </a:extLst>
          </p:cNvPr>
          <p:cNvSpPr>
            <a:spLocks noGrp="1"/>
          </p:cNvSpPr>
          <p:nvPr>
            <p:ph type="title"/>
          </p:nvPr>
        </p:nvSpPr>
        <p:spPr>
          <a:xfrm>
            <a:off x="386862" y="1"/>
            <a:ext cx="10966938" cy="1690688"/>
          </a:xfrm>
        </p:spPr>
        <p:txBody>
          <a:bodyPr/>
          <a:lstStyle/>
          <a:p>
            <a:r>
              <a:rPr lang="en-US" dirty="0"/>
              <a:t>Chevron Doctrine</a:t>
            </a:r>
          </a:p>
        </p:txBody>
      </p:sp>
      <p:sp>
        <p:nvSpPr>
          <p:cNvPr id="4" name="Rectangle 1">
            <a:extLst>
              <a:ext uri="{FF2B5EF4-FFF2-40B4-BE49-F238E27FC236}">
                <a16:creationId xmlns:a16="http://schemas.microsoft.com/office/drawing/2014/main" id="{BE6C7B4F-429D-0D24-9C73-C890D6DC6A3B}"/>
              </a:ext>
            </a:extLst>
          </p:cNvPr>
          <p:cNvSpPr>
            <a:spLocks noGrp="1" noChangeArrowheads="1"/>
          </p:cNvSpPr>
          <p:nvPr>
            <p:ph idx="1"/>
          </p:nvPr>
        </p:nvSpPr>
        <p:spPr bwMode="auto">
          <a:xfrm>
            <a:off x="306475" y="1257562"/>
            <a:ext cx="11821886"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most recent development regarding </a:t>
            </a:r>
            <a:r>
              <a:rPr kumimoji="0" lang="en-US" altLang="en-US" sz="1800" b="0" i="0" u="none" strike="noStrike" cap="none" normalizeH="0" baseline="0" dirty="0" err="1">
                <a:ln>
                  <a:noFill/>
                </a:ln>
                <a:solidFill>
                  <a:schemeClr val="tx1"/>
                </a:solidFill>
                <a:effectLst/>
                <a:latin typeface="Arial" panose="020B0604020202020204" pitchFamily="34" charset="0"/>
              </a:rPr>
              <a:t>th</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U.S. Supreme Court has overturned the Chevron Doctrine, which was established by the landmark 1984 decision in Chevron U.S.A., Inc. v. </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National Resources Defense Council</a:t>
            </a:r>
            <a:r>
              <a:rPr kumimoji="0" lang="en-US" altLang="en-US" sz="1800" b="0" i="0" u="none" strike="noStrike" cap="none" normalizeH="0" baseline="30000" dirty="0">
                <a:ln>
                  <a:noFill/>
                </a:ln>
                <a:solidFill>
                  <a:schemeClr val="tx1"/>
                </a:solidFill>
                <a:effectLst/>
                <a:latin typeface="Arial" panose="020B0604020202020204" pitchFamily="34" charset="0"/>
                <a:hlinkClick r:id="rId2"/>
              </a:rPr>
              <a:t>1</a:t>
            </a:r>
            <a:r>
              <a:rPr kumimoji="0" lang="en-US" altLang="en-US" sz="1800" b="0" i="0" u="none" strike="noStrike" cap="none" normalizeH="0" baseline="30000" dirty="0">
                <a:ln>
                  <a:noFill/>
                </a:ln>
                <a:solidFill>
                  <a:schemeClr val="tx1"/>
                </a:solidFill>
                <a:effectLst/>
                <a:latin typeface="Arial" panose="020B0604020202020204" pitchFamily="34" charset="0"/>
                <a:hlinkClick r:id="rId3"/>
              </a:rPr>
              <a:t>2</a:t>
            </a:r>
            <a:r>
              <a:rPr kumimoji="0" lang="en-US" altLang="en-US" sz="1800" b="0" i="0" u="none" strike="noStrike" cap="none" normalizeH="0" baseline="0" dirty="0">
                <a:ln>
                  <a:noFill/>
                </a:ln>
                <a:solidFill>
                  <a:schemeClr val="tx1"/>
                </a:solidFill>
                <a:effectLst/>
                <a:latin typeface="Arial" panose="020B0604020202020204" pitchFamily="34" charset="0"/>
              </a:rPr>
              <a:t>. This doctrine had directed courts to defer to federal agencies’ reasonable interpretations of ambiguous laws.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In a major ruling, the Supreme Court decided in </a:t>
            </a:r>
            <a:r>
              <a:rPr kumimoji="0" lang="en-US" altLang="en-US" sz="1800" b="0" i="0" u="none" strike="noStrike" cap="none" normalizeH="0" baseline="0" dirty="0" err="1">
                <a:ln>
                  <a:noFill/>
                </a:ln>
                <a:solidFill>
                  <a:schemeClr val="tx1"/>
                </a:solidFill>
                <a:effectLst/>
                <a:latin typeface="Arial" panose="020B0604020202020204" pitchFamily="34" charset="0"/>
              </a:rPr>
              <a:t>Loper</a:t>
            </a:r>
            <a:r>
              <a:rPr kumimoji="0" lang="en-US" altLang="en-US" sz="1800" b="0" i="0" u="none" strike="noStrike" cap="none" normalizeH="0" baseline="0" dirty="0">
                <a:ln>
                  <a:noFill/>
                </a:ln>
                <a:solidFill>
                  <a:schemeClr val="tx1"/>
                </a:solidFill>
                <a:effectLst/>
                <a:latin typeface="Arial" panose="020B0604020202020204" pitchFamily="34" charset="0"/>
              </a:rPr>
              <a:t> Bright Enterprises v. Raimondo and Relentless, Inc. v. </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Department of Commerce that courts should rely on their own interpretation of ambiguous laws</a:t>
            </a:r>
            <a:r>
              <a:rPr kumimoji="0" lang="en-US" altLang="en-US" sz="1800" b="0" i="0" u="none" strike="noStrike" cap="none" normalizeH="0" baseline="30000" dirty="0">
                <a:ln>
                  <a:noFill/>
                </a:ln>
                <a:solidFill>
                  <a:schemeClr val="tx1"/>
                </a:solidFill>
                <a:effectLst/>
                <a:latin typeface="Arial" panose="020B0604020202020204" pitchFamily="34" charset="0"/>
                <a:hlinkClick r:id="rId4"/>
              </a:rPr>
              <a:t>3</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hlinkClick r:id="rId4"/>
              </a:rPr>
              <a:t>The decision, dated June 28, 2024, was by a vote of 6-3, with Chief Justice John Roberts writing a 35-page ruling rejecting the Chevron Doctrine as "fundamentally misguided"</a:t>
            </a:r>
            <a:r>
              <a:rPr kumimoji="0" lang="en-US" altLang="en-US" sz="1800" b="0" i="0" u="none" strike="noStrike" cap="none" normalizeH="0" baseline="30000" dirty="0">
                <a:ln>
                  <a:noFill/>
                </a:ln>
                <a:solidFill>
                  <a:schemeClr val="tx1"/>
                </a:solidFill>
                <a:effectLst/>
                <a:latin typeface="Arial" panose="020B0604020202020204" pitchFamily="34" charset="0"/>
                <a:hlinkClick r:id="rId4"/>
              </a:rPr>
              <a:t>3</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hlinkClick r:id="rId4"/>
              </a:rPr>
              <a:t>Justice Elena Kagan dissented, joined by Justices Sonia Sotomayor and Ketanji Brown Jackson, predicting that the ruling "will cause a massive shock to the legal system"</a:t>
            </a:r>
            <a:r>
              <a:rPr kumimoji="0" lang="en-US" altLang="en-US" sz="1800" b="0" i="0" u="none" strike="noStrike" cap="none" normalizeH="0" baseline="30000" dirty="0">
                <a:ln>
                  <a:noFill/>
                </a:ln>
                <a:solidFill>
                  <a:schemeClr val="tx1"/>
                </a:solidFill>
                <a:effectLst/>
                <a:latin typeface="Arial" panose="020B0604020202020204" pitchFamily="34" charset="0"/>
                <a:hlinkClick r:id="rId4"/>
              </a:rPr>
              <a:t>3</a:t>
            </a: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This pivotal shift is expected to have far-reaching effects across various sectors, from environmental regulation to healthcare costs, and marks a reassertion of judicial primacy in reviewing federal regulatory actions</a:t>
            </a:r>
            <a:r>
              <a:rPr kumimoji="0" lang="en-US" altLang="en-US" sz="1800" b="0" i="0" u="none" strike="noStrike" cap="none" normalizeH="0" baseline="30000" dirty="0">
                <a:ln>
                  <a:noFill/>
                </a:ln>
                <a:solidFill>
                  <a:schemeClr val="tx1"/>
                </a:solidFill>
                <a:effectLst/>
                <a:latin typeface="Arial" panose="020B0604020202020204" pitchFamily="34" charset="0"/>
                <a:hlinkClick r:id="rId2"/>
              </a:rPr>
              <a:t>1</a:t>
            </a:r>
            <a:r>
              <a:rPr kumimoji="0" lang="en-US" altLang="en-US" sz="1800" b="0" i="0" u="none" strike="noStrike" cap="none" normalizeH="0" baseline="30000" dirty="0">
                <a:ln>
                  <a:noFill/>
                </a:ln>
                <a:solidFill>
                  <a:schemeClr val="tx1"/>
                </a:solidFill>
                <a:effectLst/>
                <a:latin typeface="Arial" panose="020B0604020202020204" pitchFamily="34" charset="0"/>
                <a:hlinkClick r:id="rId3"/>
              </a:rPr>
              <a:t>2</a:t>
            </a:r>
            <a:r>
              <a:rPr kumimoji="0" lang="en-US" altLang="en-US" sz="1800" b="0" i="0" u="none" strike="noStrike" cap="none" normalizeH="0" baseline="0" dirty="0">
                <a:ln>
                  <a:noFill/>
                </a:ln>
                <a:solidFill>
                  <a:schemeClr val="tx1"/>
                </a:solidFill>
                <a:effectLst/>
                <a:latin typeface="Arial" panose="020B0604020202020204" pitchFamily="34" charset="0"/>
              </a:rPr>
              <a:t>. The end of the Chevron Doctrine signifies a new era in the relationship between the judiciary and federal agencies.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latin typeface="Arial" panose="020B0604020202020204" pitchFamily="34" charset="0"/>
              </a:rPr>
              <a:t>Administrative Correctness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latin typeface="Arial" panose="020B0604020202020204" pitchFamily="34" charset="0"/>
              </a:rPr>
              <a:t>Presumption of Validity</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Footer Placeholder 2">
            <a:extLst>
              <a:ext uri="{FF2B5EF4-FFF2-40B4-BE49-F238E27FC236}">
                <a16:creationId xmlns:a16="http://schemas.microsoft.com/office/drawing/2014/main" id="{F65C16A9-98F5-2C3F-746E-7B6832B866BB}"/>
              </a:ext>
            </a:extLst>
          </p:cNvPr>
          <p:cNvSpPr>
            <a:spLocks noGrp="1"/>
          </p:cNvSpPr>
          <p:nvPr>
            <p:ph type="ftr" sz="quarter" idx="11"/>
          </p:nvPr>
        </p:nvSpPr>
        <p:spPr/>
        <p:txBody>
          <a:bodyPr/>
          <a:lstStyle/>
          <a:p>
            <a:r>
              <a:rPr lang="en-US"/>
              <a:t>IIAI</a:t>
            </a:r>
          </a:p>
        </p:txBody>
      </p:sp>
      <p:sp>
        <p:nvSpPr>
          <p:cNvPr id="5" name="Slide Number Placeholder 4">
            <a:extLst>
              <a:ext uri="{FF2B5EF4-FFF2-40B4-BE49-F238E27FC236}">
                <a16:creationId xmlns:a16="http://schemas.microsoft.com/office/drawing/2014/main" id="{29B119F6-5E4F-FFA1-6A4A-A84BBA72E804}"/>
              </a:ext>
            </a:extLst>
          </p:cNvPr>
          <p:cNvSpPr>
            <a:spLocks noGrp="1"/>
          </p:cNvSpPr>
          <p:nvPr>
            <p:ph type="sldNum" sz="quarter" idx="12"/>
          </p:nvPr>
        </p:nvSpPr>
        <p:spPr/>
        <p:txBody>
          <a:bodyPr/>
          <a:lstStyle/>
          <a:p>
            <a:fld id="{1230968F-AE0B-4E0B-843C-EC4DCFEF9317}" type="slidenum">
              <a:rPr lang="en-US" smtClean="0"/>
              <a:t>3</a:t>
            </a:fld>
            <a:endParaRPr lang="en-US"/>
          </a:p>
        </p:txBody>
      </p:sp>
    </p:spTree>
    <p:extLst>
      <p:ext uri="{BB962C8B-B14F-4D97-AF65-F5344CB8AC3E}">
        <p14:creationId xmlns:p14="http://schemas.microsoft.com/office/powerpoint/2010/main" val="1838596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8475A-5604-5B35-CE17-B33C67C1DEBB}"/>
              </a:ext>
            </a:extLst>
          </p:cNvPr>
          <p:cNvSpPr>
            <a:spLocks noGrp="1"/>
          </p:cNvSpPr>
          <p:nvPr>
            <p:ph type="title"/>
          </p:nvPr>
        </p:nvSpPr>
        <p:spPr>
          <a:xfrm>
            <a:off x="838200" y="365125"/>
            <a:ext cx="10515600" cy="1051693"/>
          </a:xfrm>
        </p:spPr>
        <p:txBody>
          <a:bodyPr/>
          <a:lstStyle/>
          <a:p>
            <a:r>
              <a:rPr lang="en-US" dirty="0"/>
              <a:t>Patents</a:t>
            </a:r>
          </a:p>
        </p:txBody>
      </p:sp>
      <p:sp>
        <p:nvSpPr>
          <p:cNvPr id="3" name="Content Placeholder 2">
            <a:extLst>
              <a:ext uri="{FF2B5EF4-FFF2-40B4-BE49-F238E27FC236}">
                <a16:creationId xmlns:a16="http://schemas.microsoft.com/office/drawing/2014/main" id="{AFD8C406-BA3F-C92F-CAC9-1BA8B12AA464}"/>
              </a:ext>
            </a:extLst>
          </p:cNvPr>
          <p:cNvSpPr>
            <a:spLocks noGrp="1"/>
          </p:cNvSpPr>
          <p:nvPr>
            <p:ph idx="1"/>
          </p:nvPr>
        </p:nvSpPr>
        <p:spPr>
          <a:xfrm>
            <a:off x="446314" y="1157410"/>
            <a:ext cx="10515600" cy="4351338"/>
          </a:xfrm>
        </p:spPr>
        <p:txBody>
          <a:bodyPr>
            <a:normAutofit lnSpcReduction="10000"/>
          </a:bodyPr>
          <a:lstStyle/>
          <a:p>
            <a:pPr marL="342900" marR="0" lvl="0" indent="-342900">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rPr>
              <a:t>Patent Litigation Trends</a:t>
            </a:r>
            <a:r>
              <a:rPr lang="en-US" sz="1800" dirty="0">
                <a:effectLst/>
                <a:latin typeface="Times New Roman" panose="02020603050405020304" pitchFamily="18" charset="0"/>
                <a:ea typeface="Times New Roman" panose="02020603050405020304" pitchFamily="18" charset="0"/>
              </a:rPr>
              <a:t>: There has been an upward trend in patent litigation in the United States, with filings by non-practicing entities (NPEs) increasing significantly. </a:t>
            </a:r>
            <a:r>
              <a:rPr lang="en-US" sz="1800" u="sng" dirty="0">
                <a:solidFill>
                  <a:srgbClr val="0000FF"/>
                </a:solidFill>
                <a:effectLst/>
                <a:latin typeface="Times New Roman" panose="02020603050405020304" pitchFamily="18" charset="0"/>
                <a:ea typeface="Times New Roman" panose="02020603050405020304" pitchFamily="18" charset="0"/>
                <a:hlinkClick r:id="rId2"/>
              </a:rPr>
              <a:t>The Eastern District of Texas remains the top venue for patent cases, while the Western District of Texas is the second most popular despite changes in case assignment rules</a:t>
            </a:r>
            <a:r>
              <a:rPr lang="en-US" sz="1800" u="sng" baseline="30000" dirty="0">
                <a:solidFill>
                  <a:srgbClr val="0000FF"/>
                </a:solidFill>
                <a:effectLst/>
                <a:latin typeface="Times New Roman" panose="02020603050405020304" pitchFamily="18" charset="0"/>
                <a:ea typeface="Times New Roman" panose="02020603050405020304" pitchFamily="18" charset="0"/>
                <a:hlinkClick r:id="rId2"/>
              </a:rPr>
              <a:t>1</a:t>
            </a:r>
            <a:r>
              <a:rPr lang="en-US" sz="1800" dirty="0">
                <a:effectLst/>
                <a:latin typeface="Times New Roman" panose="02020603050405020304" pitchFamily="18" charset="0"/>
                <a:ea typeface="Times New Roman" panose="02020603050405020304" pitchFamily="18" charset="0"/>
              </a:rPr>
              <a:t>.</a:t>
            </a:r>
          </a:p>
          <a:p>
            <a:pPr marL="342900" marR="0" lvl="0" indent="-342900">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rPr>
              <a:t>Design Patents Spotlight</a:t>
            </a:r>
            <a:r>
              <a:rPr lang="en-US" sz="1800" dirty="0">
                <a:effectLst/>
                <a:latin typeface="Times New Roman" panose="02020603050405020304" pitchFamily="18" charset="0"/>
                <a:ea typeface="Times New Roman" panose="02020603050405020304" pitchFamily="18" charset="0"/>
              </a:rPr>
              <a:t>: The case of </a:t>
            </a:r>
            <a:r>
              <a:rPr lang="en-US" sz="1800" b="1" dirty="0">
                <a:effectLst/>
                <a:latin typeface="Times New Roman" panose="02020603050405020304" pitchFamily="18" charset="0"/>
                <a:ea typeface="Times New Roman" panose="02020603050405020304" pitchFamily="18" charset="0"/>
              </a:rPr>
              <a:t>LKQ Corp. v. GM Global Technology Operations</a:t>
            </a:r>
            <a:r>
              <a:rPr lang="en-US" sz="1800" dirty="0">
                <a:effectLst/>
                <a:latin typeface="Times New Roman" panose="02020603050405020304" pitchFamily="18" charset="0"/>
                <a:ea typeface="Times New Roman" panose="02020603050405020304" pitchFamily="18" charset="0"/>
              </a:rPr>
              <a:t> is under review by the full Federal Circuit, which could potentially reshape the law on design patents. </a:t>
            </a:r>
            <a:r>
              <a:rPr lang="en-US" sz="1800" u="sng" dirty="0">
                <a:solidFill>
                  <a:srgbClr val="0000FF"/>
                </a:solidFill>
                <a:effectLst/>
                <a:latin typeface="Times New Roman" panose="02020603050405020304" pitchFamily="18" charset="0"/>
                <a:ea typeface="Times New Roman" panose="02020603050405020304" pitchFamily="18" charset="0"/>
                <a:hlinkClick r:id="rId3"/>
              </a:rPr>
              <a:t>The outcome may determine whether the precedent that makes it difficult to invalidate design patents as obvious remains good law</a:t>
            </a:r>
            <a:r>
              <a:rPr lang="en-US" sz="1800" u="sng" baseline="30000" dirty="0">
                <a:solidFill>
                  <a:srgbClr val="0000FF"/>
                </a:solidFill>
                <a:effectLst/>
                <a:latin typeface="Times New Roman" panose="02020603050405020304" pitchFamily="18" charset="0"/>
                <a:ea typeface="Times New Roman" panose="02020603050405020304" pitchFamily="18" charset="0"/>
                <a:hlinkClick r:id="rId3"/>
              </a:rPr>
              <a:t>2</a:t>
            </a:r>
            <a:r>
              <a:rPr lang="en-US" sz="1800" dirty="0">
                <a:effectLst/>
                <a:latin typeface="Times New Roman" panose="02020603050405020304" pitchFamily="18" charset="0"/>
                <a:ea typeface="Times New Roman" panose="02020603050405020304" pitchFamily="18" charset="0"/>
              </a:rPr>
              <a:t>.</a:t>
            </a:r>
          </a:p>
          <a:p>
            <a:pPr marL="342900" marR="0" lvl="0" indent="-342900">
              <a:buSzPts val="1000"/>
              <a:buFont typeface="Symbol" panose="05050102010706020507" pitchFamily="18" charset="2"/>
              <a:buChar char=""/>
              <a:tabLst>
                <a:tab pos="457200" algn="l"/>
              </a:tabLst>
            </a:pPr>
            <a:r>
              <a:rPr lang="en-US" sz="1800" b="1" u="sng" dirty="0">
                <a:solidFill>
                  <a:srgbClr val="0000FF"/>
                </a:solidFill>
                <a:effectLst/>
                <a:latin typeface="Times New Roman" panose="02020603050405020304" pitchFamily="18" charset="0"/>
                <a:ea typeface="Times New Roman" panose="02020603050405020304" pitchFamily="18" charset="0"/>
                <a:hlinkClick r:id="rId2"/>
              </a:rPr>
              <a:t>Global SEP Disputes</a:t>
            </a:r>
            <a:r>
              <a:rPr lang="en-US" sz="1800" u="sng" dirty="0">
                <a:solidFill>
                  <a:srgbClr val="0000FF"/>
                </a:solidFill>
                <a:effectLst/>
                <a:latin typeface="Times New Roman" panose="02020603050405020304" pitchFamily="18" charset="0"/>
                <a:ea typeface="Times New Roman" panose="02020603050405020304" pitchFamily="18" charset="0"/>
                <a:hlinkClick r:id="rId2"/>
              </a:rPr>
              <a:t>: In the standard-essential patent (SEP) space, China’s courts have asserted global rate-setting power over foreign patent pools, while the Unified Patent Court in Europe has issued its first rulings on SEPs, showing divergent approaches among local divisions</a:t>
            </a:r>
            <a:r>
              <a:rPr lang="en-US" sz="1800" u="sng" baseline="30000" dirty="0">
                <a:solidFill>
                  <a:srgbClr val="0000FF"/>
                </a:solidFill>
                <a:effectLst/>
                <a:latin typeface="Times New Roman" panose="02020603050405020304" pitchFamily="18" charset="0"/>
                <a:ea typeface="Times New Roman" panose="02020603050405020304" pitchFamily="18" charset="0"/>
                <a:hlinkClick r:id="rId2"/>
              </a:rPr>
              <a:t>1</a:t>
            </a:r>
            <a:r>
              <a:rPr lang="en-US" sz="1800" dirty="0">
                <a:effectLst/>
                <a:latin typeface="Times New Roman" panose="02020603050405020304" pitchFamily="18" charset="0"/>
                <a:ea typeface="Times New Roman" panose="02020603050405020304" pitchFamily="18" charset="0"/>
              </a:rPr>
              <a:t>.</a:t>
            </a:r>
          </a:p>
          <a:p>
            <a:pPr marL="342900" marR="0" lvl="0" indent="-342900">
              <a:buSzPts val="1000"/>
              <a:buFont typeface="Symbol" panose="05050102010706020507" pitchFamily="18" charset="2"/>
              <a:buChar char=""/>
              <a:tabLst>
                <a:tab pos="457200" algn="l"/>
              </a:tabLst>
            </a:pPr>
            <a:r>
              <a:rPr lang="en-US" sz="1800" b="1" u="sng" dirty="0">
                <a:solidFill>
                  <a:srgbClr val="0000FF"/>
                </a:solidFill>
                <a:effectLst/>
                <a:latin typeface="Times New Roman" panose="02020603050405020304" pitchFamily="18" charset="0"/>
                <a:ea typeface="Times New Roman" panose="02020603050405020304" pitchFamily="18" charset="0"/>
                <a:hlinkClick r:id="rId2"/>
              </a:rPr>
              <a:t>Supreme Court Decisions</a:t>
            </a:r>
            <a:r>
              <a:rPr lang="en-US" sz="1800" u="sng" dirty="0">
                <a:solidFill>
                  <a:srgbClr val="0000FF"/>
                </a:solidFill>
                <a:effectLst/>
                <a:latin typeface="Times New Roman" panose="02020603050405020304" pitchFamily="18" charset="0"/>
                <a:ea typeface="Times New Roman" panose="02020603050405020304" pitchFamily="18" charset="0"/>
                <a:hlinkClick r:id="rId2"/>
              </a:rPr>
              <a:t>: The Supreme Court’s decision in </a:t>
            </a:r>
            <a:r>
              <a:rPr lang="en-US" sz="1800" b="1" u="sng" dirty="0" err="1">
                <a:solidFill>
                  <a:srgbClr val="0000FF"/>
                </a:solidFill>
                <a:effectLst/>
                <a:latin typeface="Times New Roman" panose="02020603050405020304" pitchFamily="18" charset="0"/>
                <a:ea typeface="Times New Roman" panose="02020603050405020304" pitchFamily="18" charset="0"/>
                <a:hlinkClick r:id="rId2"/>
              </a:rPr>
              <a:t>Loper</a:t>
            </a:r>
            <a:r>
              <a:rPr lang="en-US" sz="1800" b="1" u="sng" dirty="0">
                <a:solidFill>
                  <a:srgbClr val="0000FF"/>
                </a:solidFill>
                <a:effectLst/>
                <a:latin typeface="Times New Roman" panose="02020603050405020304" pitchFamily="18" charset="0"/>
                <a:ea typeface="Times New Roman" panose="02020603050405020304" pitchFamily="18" charset="0"/>
                <a:hlinkClick r:id="rId2"/>
              </a:rPr>
              <a:t> Bright Enterprises v. Raimondo</a:t>
            </a:r>
            <a:r>
              <a:rPr lang="en-US" sz="1800" u="sng" dirty="0">
                <a:solidFill>
                  <a:srgbClr val="0000FF"/>
                </a:solidFill>
                <a:effectLst/>
                <a:latin typeface="Times New Roman" panose="02020603050405020304" pitchFamily="18" charset="0"/>
                <a:ea typeface="Times New Roman" panose="02020603050405020304" pitchFamily="18" charset="0"/>
                <a:hlinkClick r:id="rId2"/>
              </a:rPr>
              <a:t> overturned the Chevron deference doctrine, which could affect USPTO regulations and procedures</a:t>
            </a:r>
            <a:r>
              <a:rPr lang="en-US" sz="1800" u="sng" baseline="30000" dirty="0">
                <a:solidFill>
                  <a:srgbClr val="0000FF"/>
                </a:solidFill>
                <a:effectLst/>
                <a:latin typeface="Times New Roman" panose="02020603050405020304" pitchFamily="18" charset="0"/>
                <a:ea typeface="Times New Roman" panose="02020603050405020304" pitchFamily="18" charset="0"/>
                <a:hlinkClick r:id="rId2"/>
              </a:rPr>
              <a:t>1</a:t>
            </a:r>
            <a:r>
              <a:rPr lang="en-US" sz="1800" dirty="0">
                <a:effectLst/>
                <a:latin typeface="Times New Roman" panose="02020603050405020304" pitchFamily="18" charset="0"/>
                <a:ea typeface="Times New Roman" panose="02020603050405020304" pitchFamily="18" charset="0"/>
              </a:rPr>
              <a:t>.</a:t>
            </a:r>
          </a:p>
          <a:p>
            <a:pPr marL="0" marR="0"/>
            <a:r>
              <a:rPr lang="en-US" sz="1800" dirty="0">
                <a:effectLst/>
                <a:latin typeface="Times New Roman" panose="02020603050405020304" pitchFamily="18" charset="0"/>
                <a:ea typeface="Times New Roman" panose="02020603050405020304" pitchFamily="18" charset="0"/>
              </a:rPr>
              <a:t>These disputes and decisions are indicative of a dynamic and evolving field, with significant implications for patent strategy and enforcement globally. It’s important for businesses and legal professionals to stay informed about these developments to navigate the complex world of patent law effectively.</a:t>
            </a:r>
          </a:p>
          <a:p>
            <a:endParaRPr lang="en-US" dirty="0"/>
          </a:p>
        </p:txBody>
      </p:sp>
      <p:sp>
        <p:nvSpPr>
          <p:cNvPr id="4" name="Footer Placeholder 3">
            <a:extLst>
              <a:ext uri="{FF2B5EF4-FFF2-40B4-BE49-F238E27FC236}">
                <a16:creationId xmlns:a16="http://schemas.microsoft.com/office/drawing/2014/main" id="{BD5DD294-AC2C-1C45-AA89-76DF0F43A80C}"/>
              </a:ext>
            </a:extLst>
          </p:cNvPr>
          <p:cNvSpPr>
            <a:spLocks noGrp="1"/>
          </p:cNvSpPr>
          <p:nvPr>
            <p:ph type="ftr" sz="quarter" idx="11"/>
          </p:nvPr>
        </p:nvSpPr>
        <p:spPr/>
        <p:txBody>
          <a:bodyPr/>
          <a:lstStyle/>
          <a:p>
            <a:r>
              <a:rPr lang="en-US"/>
              <a:t>IIAI</a:t>
            </a:r>
          </a:p>
        </p:txBody>
      </p:sp>
      <p:sp>
        <p:nvSpPr>
          <p:cNvPr id="5" name="Slide Number Placeholder 4">
            <a:extLst>
              <a:ext uri="{FF2B5EF4-FFF2-40B4-BE49-F238E27FC236}">
                <a16:creationId xmlns:a16="http://schemas.microsoft.com/office/drawing/2014/main" id="{AED048E6-FF6D-314C-5A4B-821A03D18107}"/>
              </a:ext>
            </a:extLst>
          </p:cNvPr>
          <p:cNvSpPr>
            <a:spLocks noGrp="1"/>
          </p:cNvSpPr>
          <p:nvPr>
            <p:ph type="sldNum" sz="quarter" idx="12"/>
          </p:nvPr>
        </p:nvSpPr>
        <p:spPr/>
        <p:txBody>
          <a:bodyPr/>
          <a:lstStyle/>
          <a:p>
            <a:fld id="{1230968F-AE0B-4E0B-843C-EC4DCFEF9317}" type="slidenum">
              <a:rPr lang="en-US" smtClean="0"/>
              <a:t>4</a:t>
            </a:fld>
            <a:endParaRPr lang="en-US"/>
          </a:p>
        </p:txBody>
      </p:sp>
    </p:spTree>
    <p:extLst>
      <p:ext uri="{BB962C8B-B14F-4D97-AF65-F5344CB8AC3E}">
        <p14:creationId xmlns:p14="http://schemas.microsoft.com/office/powerpoint/2010/main" val="4055183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FA956-3267-42CF-4B06-9589816B67D6}"/>
              </a:ext>
            </a:extLst>
          </p:cNvPr>
          <p:cNvSpPr>
            <a:spLocks noGrp="1"/>
          </p:cNvSpPr>
          <p:nvPr>
            <p:ph type="title"/>
          </p:nvPr>
        </p:nvSpPr>
        <p:spPr/>
        <p:txBody>
          <a:bodyPr/>
          <a:lstStyle/>
          <a:p>
            <a:r>
              <a:rPr lang="en-US" dirty="0"/>
              <a:t>Patent &amp; Trademark Office - PTO</a:t>
            </a:r>
          </a:p>
        </p:txBody>
      </p:sp>
      <p:sp>
        <p:nvSpPr>
          <p:cNvPr id="3" name="Content Placeholder 2">
            <a:extLst>
              <a:ext uri="{FF2B5EF4-FFF2-40B4-BE49-F238E27FC236}">
                <a16:creationId xmlns:a16="http://schemas.microsoft.com/office/drawing/2014/main" id="{01E1C9F1-4791-CAB5-407D-34DE1079B72B}"/>
              </a:ext>
            </a:extLst>
          </p:cNvPr>
          <p:cNvSpPr>
            <a:spLocks noGrp="1"/>
          </p:cNvSpPr>
          <p:nvPr>
            <p:ph idx="1"/>
          </p:nvPr>
        </p:nvSpPr>
        <p:spPr/>
        <p:txBody>
          <a:bodyPr>
            <a:normAutofit fontScale="92500" lnSpcReduction="20000"/>
          </a:bodyPr>
          <a:lstStyle/>
          <a:p>
            <a:pPr marL="0" marR="0">
              <a:lnSpc>
                <a:spcPct val="107000"/>
              </a:lnSpc>
              <a:spcBef>
                <a:spcPts val="0"/>
              </a:spcBef>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The United States Patent and Trademark Office (USPTO) has issued updated guidelines for examining artificial intelligence (AI) inventions, particularly concerning subject matter eligibility under patent law (35 U.S.C. 101). Here are the key points from the guidelines: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u="sng" kern="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The guidance update aims to assist USPTO personnel and stakeholders in determining the subject matter eligibility of AI inventions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u="sng" kern="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It includes three examples of how to apply the USPTO’s subject matter eligibility guidance across a range of technologies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u="sng"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The update provides additional discussion on areas of the guidance particularly relevant to AI inventions, including discussions of Federal Circuit decisions on subject matter eligibility</a:t>
            </a:r>
            <a:r>
              <a:rPr lang="en-US" sz="1800" u="sng" kern="0" baseline="300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1</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u="sng"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The guidance also addresses inventorship in AI-assisted inventions, clarifying that AI-assisted inventions are not categorically unpatentable and providing instructions on how to determine whether the human contribution to an innovation is significant enough to qualify for a patent</a:t>
            </a:r>
            <a:r>
              <a:rPr lang="en-US" sz="1800" u="sng" kern="0" baseline="300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2</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kern="0" dirty="0">
                <a:effectLst/>
                <a:latin typeface="Times New Roman" panose="02020603050405020304" pitchFamily="18" charset="0"/>
                <a:ea typeface="Times New Roman" panose="02020603050405020304" pitchFamily="18" charset="0"/>
              </a:rPr>
              <a:t>The USPTO’s efforts reflect a commitment to fostering and protecting innovation in critical and emerging technologies, including AI. </a:t>
            </a:r>
            <a:r>
              <a:rPr lang="en-US" sz="1800" u="sng" kern="0" dirty="0">
                <a:solidFill>
                  <a:srgbClr val="0000FF"/>
                </a:solidFill>
                <a:effectLst/>
                <a:latin typeface="Times New Roman" panose="02020603050405020304" pitchFamily="18" charset="0"/>
                <a:ea typeface="Times New Roman" panose="02020603050405020304" pitchFamily="18" charset="0"/>
                <a:hlinkClick r:id="rId2"/>
              </a:rPr>
              <a:t>They look forward to public feedback on this guidance update, which will provide further clarity on evaluating subject matter eligibility of AI inventions while incentivizing innovations needed to solve world and community problems</a:t>
            </a:r>
            <a:endParaRPr lang="en-US" dirty="0"/>
          </a:p>
        </p:txBody>
      </p:sp>
      <p:sp>
        <p:nvSpPr>
          <p:cNvPr id="4" name="Footer Placeholder 3">
            <a:extLst>
              <a:ext uri="{FF2B5EF4-FFF2-40B4-BE49-F238E27FC236}">
                <a16:creationId xmlns:a16="http://schemas.microsoft.com/office/drawing/2014/main" id="{4326CD3B-21AD-3779-59A5-746741DB997D}"/>
              </a:ext>
            </a:extLst>
          </p:cNvPr>
          <p:cNvSpPr>
            <a:spLocks noGrp="1"/>
          </p:cNvSpPr>
          <p:nvPr>
            <p:ph type="ftr" sz="quarter" idx="11"/>
          </p:nvPr>
        </p:nvSpPr>
        <p:spPr/>
        <p:txBody>
          <a:bodyPr/>
          <a:lstStyle/>
          <a:p>
            <a:r>
              <a:rPr lang="en-US"/>
              <a:t>IIAI</a:t>
            </a:r>
          </a:p>
        </p:txBody>
      </p:sp>
      <p:sp>
        <p:nvSpPr>
          <p:cNvPr id="5" name="Slide Number Placeholder 4">
            <a:extLst>
              <a:ext uri="{FF2B5EF4-FFF2-40B4-BE49-F238E27FC236}">
                <a16:creationId xmlns:a16="http://schemas.microsoft.com/office/drawing/2014/main" id="{FE8CD027-DBB3-FBA4-FB87-65784150705E}"/>
              </a:ext>
            </a:extLst>
          </p:cNvPr>
          <p:cNvSpPr>
            <a:spLocks noGrp="1"/>
          </p:cNvSpPr>
          <p:nvPr>
            <p:ph type="sldNum" sz="quarter" idx="12"/>
          </p:nvPr>
        </p:nvSpPr>
        <p:spPr/>
        <p:txBody>
          <a:bodyPr/>
          <a:lstStyle/>
          <a:p>
            <a:fld id="{1230968F-AE0B-4E0B-843C-EC4DCFEF9317}" type="slidenum">
              <a:rPr lang="en-US" smtClean="0"/>
              <a:t>5</a:t>
            </a:fld>
            <a:endParaRPr lang="en-US"/>
          </a:p>
        </p:txBody>
      </p:sp>
    </p:spTree>
    <p:extLst>
      <p:ext uri="{BB962C8B-B14F-4D97-AF65-F5344CB8AC3E}">
        <p14:creationId xmlns:p14="http://schemas.microsoft.com/office/powerpoint/2010/main" val="3461608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00CB7-4F59-6E09-C167-FD8B1C161529}"/>
              </a:ext>
            </a:extLst>
          </p:cNvPr>
          <p:cNvSpPr>
            <a:spLocks noGrp="1"/>
          </p:cNvSpPr>
          <p:nvPr>
            <p:ph type="title"/>
          </p:nvPr>
        </p:nvSpPr>
        <p:spPr/>
        <p:txBody>
          <a:bodyPr/>
          <a:lstStyle/>
          <a:p>
            <a:r>
              <a:rPr lang="en-US" dirty="0"/>
              <a:t>HIGH TECH - AI</a:t>
            </a:r>
          </a:p>
        </p:txBody>
      </p:sp>
      <p:sp>
        <p:nvSpPr>
          <p:cNvPr id="3" name="Content Placeholder 2">
            <a:extLst>
              <a:ext uri="{FF2B5EF4-FFF2-40B4-BE49-F238E27FC236}">
                <a16:creationId xmlns:a16="http://schemas.microsoft.com/office/drawing/2014/main" id="{9964B8F1-E898-B14F-8F3F-21D74163D5DC}"/>
              </a:ext>
            </a:extLst>
          </p:cNvPr>
          <p:cNvSpPr>
            <a:spLocks noGrp="1"/>
          </p:cNvSpPr>
          <p:nvPr>
            <p:ph idx="1"/>
          </p:nvPr>
        </p:nvSpPr>
        <p:spPr/>
        <p:txBody>
          <a:bodyPr/>
          <a:lstStyle/>
          <a:p>
            <a:r>
              <a:rPr lang="en-US" dirty="0"/>
              <a:t>US Economy</a:t>
            </a:r>
          </a:p>
          <a:p>
            <a:pPr lvl="1"/>
            <a:r>
              <a:rPr lang="en-US" dirty="0"/>
              <a:t>Politics – Harris vs Trump</a:t>
            </a:r>
          </a:p>
          <a:p>
            <a:r>
              <a:rPr lang="en-US" dirty="0" err="1"/>
              <a:t>Nevidia</a:t>
            </a:r>
            <a:r>
              <a:rPr lang="en-US" dirty="0"/>
              <a:t>  - TW, TW &amp; TW?  Chip, Chip, Chip – 3 Trillion?</a:t>
            </a:r>
          </a:p>
          <a:p>
            <a:r>
              <a:rPr lang="en-US" dirty="0"/>
              <a:t>3 TWs</a:t>
            </a:r>
          </a:p>
          <a:p>
            <a:r>
              <a:rPr lang="en-US" dirty="0"/>
              <a:t>Future  - Intangible Asset &amp; Intellectual Properties</a:t>
            </a:r>
          </a:p>
          <a:p>
            <a:r>
              <a:rPr lang="en-US" dirty="0"/>
              <a:t>Where are we ?</a:t>
            </a:r>
          </a:p>
          <a:p>
            <a:r>
              <a:rPr lang="en-US"/>
              <a:t>Where are we going</a:t>
            </a:r>
            <a:r>
              <a:rPr lang="en-US" dirty="0"/>
              <a:t>?</a:t>
            </a:r>
            <a:endParaRPr lang="en-US"/>
          </a:p>
        </p:txBody>
      </p:sp>
      <p:sp>
        <p:nvSpPr>
          <p:cNvPr id="4" name="Footer Placeholder 3">
            <a:extLst>
              <a:ext uri="{FF2B5EF4-FFF2-40B4-BE49-F238E27FC236}">
                <a16:creationId xmlns:a16="http://schemas.microsoft.com/office/drawing/2014/main" id="{714B24C2-9BDD-30A0-8F49-AE661E46C65C}"/>
              </a:ext>
            </a:extLst>
          </p:cNvPr>
          <p:cNvSpPr>
            <a:spLocks noGrp="1"/>
          </p:cNvSpPr>
          <p:nvPr>
            <p:ph type="ftr" sz="quarter" idx="11"/>
          </p:nvPr>
        </p:nvSpPr>
        <p:spPr/>
        <p:txBody>
          <a:bodyPr/>
          <a:lstStyle/>
          <a:p>
            <a:r>
              <a:rPr lang="en-US"/>
              <a:t>IIAI</a:t>
            </a:r>
          </a:p>
        </p:txBody>
      </p:sp>
      <p:sp>
        <p:nvSpPr>
          <p:cNvPr id="5" name="Slide Number Placeholder 4">
            <a:extLst>
              <a:ext uri="{FF2B5EF4-FFF2-40B4-BE49-F238E27FC236}">
                <a16:creationId xmlns:a16="http://schemas.microsoft.com/office/drawing/2014/main" id="{2647E2BE-9300-747A-BED4-938673924E0B}"/>
              </a:ext>
            </a:extLst>
          </p:cNvPr>
          <p:cNvSpPr>
            <a:spLocks noGrp="1"/>
          </p:cNvSpPr>
          <p:nvPr>
            <p:ph type="sldNum" sz="quarter" idx="12"/>
          </p:nvPr>
        </p:nvSpPr>
        <p:spPr/>
        <p:txBody>
          <a:bodyPr/>
          <a:lstStyle/>
          <a:p>
            <a:fld id="{1230968F-AE0B-4E0B-843C-EC4DCFEF9317}" type="slidenum">
              <a:rPr lang="en-US" smtClean="0"/>
              <a:t>6</a:t>
            </a:fld>
            <a:endParaRPr lang="en-US"/>
          </a:p>
        </p:txBody>
      </p:sp>
    </p:spTree>
    <p:extLst>
      <p:ext uri="{BB962C8B-B14F-4D97-AF65-F5344CB8AC3E}">
        <p14:creationId xmlns:p14="http://schemas.microsoft.com/office/powerpoint/2010/main" val="642334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TotalTime>
  <Words>960</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Aptos Display</vt:lpstr>
      <vt:lpstr>Arial</vt:lpstr>
      <vt:lpstr>Calibri</vt:lpstr>
      <vt:lpstr>Symbol</vt:lpstr>
      <vt:lpstr>Times New Roman</vt:lpstr>
      <vt:lpstr>Office Theme</vt:lpstr>
      <vt:lpstr>US IP Update</vt:lpstr>
      <vt:lpstr>2024</vt:lpstr>
      <vt:lpstr>Chevron Doctrine</vt:lpstr>
      <vt:lpstr>Patents</vt:lpstr>
      <vt:lpstr>Patent &amp; Trademark Office - PTO</vt:lpstr>
      <vt:lpstr>HIGH TECH - 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IP Update</dc:title>
  <dc:creator>chank</dc:creator>
  <cp:lastModifiedBy>CUHK</cp:lastModifiedBy>
  <cp:revision>5</cp:revision>
  <dcterms:created xsi:type="dcterms:W3CDTF">2024-07-26T22:18:00Z</dcterms:created>
  <dcterms:modified xsi:type="dcterms:W3CDTF">2024-07-27T00:46:11Z</dcterms:modified>
</cp:coreProperties>
</file>